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  <p:sldMasterId id="2147483718" r:id="rId2"/>
  </p:sldMasterIdLst>
  <p:sldIdLst>
    <p:sldId id="257" r:id="rId3"/>
    <p:sldId id="258" r:id="rId4"/>
    <p:sldId id="259" r:id="rId5"/>
    <p:sldId id="260" r:id="rId6"/>
    <p:sldId id="281" r:id="rId7"/>
    <p:sldId id="261" r:id="rId8"/>
    <p:sldId id="280" r:id="rId9"/>
    <p:sldId id="277" r:id="rId10"/>
    <p:sldId id="278" r:id="rId11"/>
    <p:sldId id="279" r:id="rId12"/>
    <p:sldId id="263" r:id="rId13"/>
    <p:sldId id="262" r:id="rId14"/>
    <p:sldId id="265" r:id="rId15"/>
    <p:sldId id="276" r:id="rId16"/>
    <p:sldId id="264" r:id="rId17"/>
    <p:sldId id="271" r:id="rId18"/>
    <p:sldId id="272" r:id="rId19"/>
    <p:sldId id="266" r:id="rId20"/>
    <p:sldId id="267" r:id="rId21"/>
    <p:sldId id="268" r:id="rId22"/>
    <p:sldId id="274" r:id="rId23"/>
    <p:sldId id="269" r:id="rId24"/>
    <p:sldId id="282" r:id="rId25"/>
    <p:sldId id="289" r:id="rId26"/>
    <p:sldId id="286" r:id="rId27"/>
    <p:sldId id="273" r:id="rId28"/>
    <p:sldId id="275" r:id="rId29"/>
    <p:sldId id="28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F0C8B2-B359-7FE7-6120-FBF6F67B0AB2}" v="688" dt="2021-08-08T12:57:44.685"/>
    <p1510:client id="{DCFC861E-27AF-F637-CE79-8D4893272B34}" v="4" dt="2021-08-08T12:04:52.640"/>
    <p1510:client id="{E810E880-1F5B-8D61-FF98-076DA0052632}" v="63" dt="2021-08-09T06:14:12.4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microsoft.com/office/2016/11/relationships/changesInfo" Target="changesInfos/changesInfo1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vi Eswar Chowdary - [CB.EN.U4AIE20012]" userId="S::cb.en.u4aie20012@cb.students.amrita.edu::c6a0a740-a012-4109-ac7f-43d1e6366699" providerId="AD" clId="Web-{DCFC861E-27AF-F637-CE79-8D4893272B34}"/>
    <pc:docChg chg="modSld">
      <pc:chgData name="Divi Eswar Chowdary - [CB.EN.U4AIE20012]" userId="S::cb.en.u4aie20012@cb.students.amrita.edu::c6a0a740-a012-4109-ac7f-43d1e6366699" providerId="AD" clId="Web-{DCFC861E-27AF-F637-CE79-8D4893272B34}" dt="2021-08-08T12:04:52.624" v="1" actId="20577"/>
      <pc:docMkLst>
        <pc:docMk/>
      </pc:docMkLst>
      <pc:sldChg chg="modSp">
        <pc:chgData name="Divi Eswar Chowdary - [CB.EN.U4AIE20012]" userId="S::cb.en.u4aie20012@cb.students.amrita.edu::c6a0a740-a012-4109-ac7f-43d1e6366699" providerId="AD" clId="Web-{DCFC861E-27AF-F637-CE79-8D4893272B34}" dt="2021-08-08T12:04:52.624" v="1" actId="20577"/>
        <pc:sldMkLst>
          <pc:docMk/>
          <pc:sldMk cId="1001755960" sldId="265"/>
        </pc:sldMkLst>
        <pc:spChg chg="mod">
          <ac:chgData name="Divi Eswar Chowdary - [CB.EN.U4AIE20012]" userId="S::cb.en.u4aie20012@cb.students.amrita.edu::c6a0a740-a012-4109-ac7f-43d1e6366699" providerId="AD" clId="Web-{DCFC861E-27AF-F637-CE79-8D4893272B34}" dt="2021-08-08T12:04:52.624" v="1" actId="20577"/>
          <ac:spMkLst>
            <pc:docMk/>
            <pc:sldMk cId="1001755960" sldId="265"/>
            <ac:spMk id="5" creationId="{44C27420-1E20-4FEF-9610-96D68F0849D4}"/>
          </ac:spMkLst>
        </pc:spChg>
      </pc:sldChg>
    </pc:docChg>
  </pc:docChgLst>
  <pc:docChgLst>
    <pc:chgData name="Divi Eswar Chowdary - [CB.EN.U4AIE20012]" userId="S::cb.en.u4aie20012@cb.students.amrita.edu::c6a0a740-a012-4109-ac7f-43d1e6366699" providerId="AD" clId="Web-{E810E880-1F5B-8D61-FF98-076DA0052632}"/>
    <pc:docChg chg="addSld delSld modSld">
      <pc:chgData name="Divi Eswar Chowdary - [CB.EN.U4AIE20012]" userId="S::cb.en.u4aie20012@cb.students.amrita.edu::c6a0a740-a012-4109-ac7f-43d1e6366699" providerId="AD" clId="Web-{E810E880-1F5B-8D61-FF98-076DA0052632}" dt="2021-08-09T06:14:20.797" v="52"/>
      <pc:docMkLst>
        <pc:docMk/>
      </pc:docMkLst>
      <pc:sldChg chg="addSp delSp modSp">
        <pc:chgData name="Divi Eswar Chowdary - [CB.EN.U4AIE20012]" userId="S::cb.en.u4aie20012@cb.students.amrita.edu::c6a0a740-a012-4109-ac7f-43d1e6366699" providerId="AD" clId="Web-{E810E880-1F5B-8D61-FF98-076DA0052632}" dt="2021-08-09T06:13:19.949" v="35" actId="1076"/>
        <pc:sldMkLst>
          <pc:docMk/>
          <pc:sldMk cId="2747363015" sldId="282"/>
        </pc:sldMkLst>
        <pc:spChg chg="mod">
          <ac:chgData name="Divi Eswar Chowdary - [CB.EN.U4AIE20012]" userId="S::cb.en.u4aie20012@cb.students.amrita.edu::c6a0a740-a012-4109-ac7f-43d1e6366699" providerId="AD" clId="Web-{E810E880-1F5B-8D61-FF98-076DA0052632}" dt="2021-08-09T06:11:47.677" v="14" actId="20577"/>
          <ac:spMkLst>
            <pc:docMk/>
            <pc:sldMk cId="2747363015" sldId="282"/>
            <ac:spMk id="3" creationId="{BED3B0FC-22BE-49C3-92E2-38DA80849BEE}"/>
          </ac:spMkLst>
        </pc:spChg>
        <pc:picChg chg="add del mod">
          <ac:chgData name="Divi Eswar Chowdary - [CB.EN.U4AIE20012]" userId="S::cb.en.u4aie20012@cb.students.amrita.edu::c6a0a740-a012-4109-ac7f-43d1e6366699" providerId="AD" clId="Web-{E810E880-1F5B-8D61-FF98-076DA0052632}" dt="2021-08-09T06:11:19.597" v="4"/>
          <ac:picMkLst>
            <pc:docMk/>
            <pc:sldMk cId="2747363015" sldId="282"/>
            <ac:picMk id="2" creationId="{3059200F-8FF1-41F0-B183-575430EE524B}"/>
          </ac:picMkLst>
        </pc:picChg>
        <pc:picChg chg="add del mod">
          <ac:chgData name="Divi Eswar Chowdary - [CB.EN.U4AIE20012]" userId="S::cb.en.u4aie20012@cb.students.amrita.edu::c6a0a740-a012-4109-ac7f-43d1e6366699" providerId="AD" clId="Web-{E810E880-1F5B-8D61-FF98-076DA0052632}" dt="2021-08-09T06:12:48.165" v="25"/>
          <ac:picMkLst>
            <pc:docMk/>
            <pc:sldMk cId="2747363015" sldId="282"/>
            <ac:picMk id="4" creationId="{A05E8072-F36A-4B84-9BA7-8509FACD5C5A}"/>
          </ac:picMkLst>
        </pc:picChg>
        <pc:picChg chg="del">
          <ac:chgData name="Divi Eswar Chowdary - [CB.EN.U4AIE20012]" userId="S::cb.en.u4aie20012@cb.students.amrita.edu::c6a0a740-a012-4109-ac7f-43d1e6366699" providerId="AD" clId="Web-{E810E880-1F5B-8D61-FF98-076DA0052632}" dt="2021-08-09T06:11:23.582" v="5"/>
          <ac:picMkLst>
            <pc:docMk/>
            <pc:sldMk cId="2747363015" sldId="282"/>
            <ac:picMk id="5" creationId="{FD75C32A-33AC-4704-83FB-614C791DF986}"/>
          </ac:picMkLst>
        </pc:picChg>
        <pc:picChg chg="add del mod">
          <ac:chgData name="Divi Eswar Chowdary - [CB.EN.U4AIE20012]" userId="S::cb.en.u4aie20012@cb.students.amrita.edu::c6a0a740-a012-4109-ac7f-43d1e6366699" providerId="AD" clId="Web-{E810E880-1F5B-8D61-FF98-076DA0052632}" dt="2021-08-09T06:12:49.791" v="26"/>
          <ac:picMkLst>
            <pc:docMk/>
            <pc:sldMk cId="2747363015" sldId="282"/>
            <ac:picMk id="6" creationId="{26D66DA4-6C64-4E73-AD66-C8B7C3955041}"/>
          </ac:picMkLst>
        </pc:picChg>
        <pc:picChg chg="del">
          <ac:chgData name="Divi Eswar Chowdary - [CB.EN.U4AIE20012]" userId="S::cb.en.u4aie20012@cb.students.amrita.edu::c6a0a740-a012-4109-ac7f-43d1e6366699" providerId="AD" clId="Web-{E810E880-1F5B-8D61-FF98-076DA0052632}" dt="2021-08-09T06:11:24.597" v="6"/>
          <ac:picMkLst>
            <pc:docMk/>
            <pc:sldMk cId="2747363015" sldId="282"/>
            <ac:picMk id="7" creationId="{AA5E04E3-FC3B-4274-AE14-829D9038F496}"/>
          </ac:picMkLst>
        </pc:picChg>
        <pc:picChg chg="add mod">
          <ac:chgData name="Divi Eswar Chowdary - [CB.EN.U4AIE20012]" userId="S::cb.en.u4aie20012@cb.students.amrita.edu::c6a0a740-a012-4109-ac7f-43d1e6366699" providerId="AD" clId="Web-{E810E880-1F5B-8D61-FF98-076DA0052632}" dt="2021-08-09T06:13:08.432" v="30" actId="14100"/>
          <ac:picMkLst>
            <pc:docMk/>
            <pc:sldMk cId="2747363015" sldId="282"/>
            <ac:picMk id="8" creationId="{D82CFFD8-DD8C-4CD3-9474-7066C0F281D3}"/>
          </ac:picMkLst>
        </pc:picChg>
        <pc:picChg chg="add mod">
          <ac:chgData name="Divi Eswar Chowdary - [CB.EN.U4AIE20012]" userId="S::cb.en.u4aie20012@cb.students.amrita.edu::c6a0a740-a012-4109-ac7f-43d1e6366699" providerId="AD" clId="Web-{E810E880-1F5B-8D61-FF98-076DA0052632}" dt="2021-08-09T06:13:19.949" v="35" actId="1076"/>
          <ac:picMkLst>
            <pc:docMk/>
            <pc:sldMk cId="2747363015" sldId="282"/>
            <ac:picMk id="10" creationId="{44582BCC-CEC1-441C-833A-48E06806919E}"/>
          </ac:picMkLst>
        </pc:picChg>
      </pc:sldChg>
      <pc:sldChg chg="del">
        <pc:chgData name="Divi Eswar Chowdary - [CB.EN.U4AIE20012]" userId="S::cb.en.u4aie20012@cb.students.amrita.edu::c6a0a740-a012-4109-ac7f-43d1e6366699" providerId="AD" clId="Web-{E810E880-1F5B-8D61-FF98-076DA0052632}" dt="2021-08-09T06:11:02.205" v="0"/>
        <pc:sldMkLst>
          <pc:docMk/>
          <pc:sldMk cId="2449568829" sldId="283"/>
        </pc:sldMkLst>
      </pc:sldChg>
      <pc:sldChg chg="del">
        <pc:chgData name="Divi Eswar Chowdary - [CB.EN.U4AIE20012]" userId="S::cb.en.u4aie20012@cb.students.amrita.edu::c6a0a740-a012-4109-ac7f-43d1e6366699" providerId="AD" clId="Web-{E810E880-1F5B-8D61-FF98-076DA0052632}" dt="2021-08-09T06:11:03.908" v="1"/>
        <pc:sldMkLst>
          <pc:docMk/>
          <pc:sldMk cId="765389033" sldId="284"/>
        </pc:sldMkLst>
      </pc:sldChg>
      <pc:sldChg chg="del">
        <pc:chgData name="Divi Eswar Chowdary - [CB.EN.U4AIE20012]" userId="S::cb.en.u4aie20012@cb.students.amrita.edu::c6a0a740-a012-4109-ac7f-43d1e6366699" providerId="AD" clId="Web-{E810E880-1F5B-8D61-FF98-076DA0052632}" dt="2021-08-09T06:11:04.237" v="2"/>
        <pc:sldMkLst>
          <pc:docMk/>
          <pc:sldMk cId="2479696104" sldId="285"/>
        </pc:sldMkLst>
      </pc:sldChg>
      <pc:sldChg chg="addSp delSp modSp new mod setBg">
        <pc:chgData name="Divi Eswar Chowdary - [CB.EN.U4AIE20012]" userId="S::cb.en.u4aie20012@cb.students.amrita.edu::c6a0a740-a012-4109-ac7f-43d1e6366699" providerId="AD" clId="Web-{E810E880-1F5B-8D61-FF98-076DA0052632}" dt="2021-08-09T06:14:20.797" v="52"/>
        <pc:sldMkLst>
          <pc:docMk/>
          <pc:sldMk cId="90651083" sldId="289"/>
        </pc:sldMkLst>
        <pc:spChg chg="add del">
          <ac:chgData name="Divi Eswar Chowdary - [CB.EN.U4AIE20012]" userId="S::cb.en.u4aie20012@cb.students.amrita.edu::c6a0a740-a012-4109-ac7f-43d1e6366699" providerId="AD" clId="Web-{E810E880-1F5B-8D61-FF98-076DA0052632}" dt="2021-08-09T06:13:44.857" v="39"/>
          <ac:spMkLst>
            <pc:docMk/>
            <pc:sldMk cId="90651083" sldId="289"/>
            <ac:spMk id="7" creationId="{42A4FC2C-047E-45A5-965D-8E1E3BF09BC6}"/>
          </ac:spMkLst>
        </pc:spChg>
        <pc:spChg chg="add">
          <ac:chgData name="Divi Eswar Chowdary - [CB.EN.U4AIE20012]" userId="S::cb.en.u4aie20012@cb.students.amrita.edu::c6a0a740-a012-4109-ac7f-43d1e6366699" providerId="AD" clId="Web-{E810E880-1F5B-8D61-FF98-076DA0052632}" dt="2021-08-09T06:14:20.797" v="52"/>
          <ac:spMkLst>
            <pc:docMk/>
            <pc:sldMk cId="90651083" sldId="289"/>
            <ac:spMk id="9" creationId="{A9F529C3-C941-49FD-8C67-82F134F64BDB}"/>
          </ac:spMkLst>
        </pc:spChg>
        <pc:spChg chg="add">
          <ac:chgData name="Divi Eswar Chowdary - [CB.EN.U4AIE20012]" userId="S::cb.en.u4aie20012@cb.students.amrita.edu::c6a0a740-a012-4109-ac7f-43d1e6366699" providerId="AD" clId="Web-{E810E880-1F5B-8D61-FF98-076DA0052632}" dt="2021-08-09T06:14:20.797" v="52"/>
          <ac:spMkLst>
            <pc:docMk/>
            <pc:sldMk cId="90651083" sldId="289"/>
            <ac:spMk id="11" creationId="{20586029-32A0-47E5-9AEC-AE3ABA6B94D0}"/>
          </ac:spMkLst>
        </pc:spChg>
        <pc:picChg chg="add del mod">
          <ac:chgData name="Divi Eswar Chowdary - [CB.EN.U4AIE20012]" userId="S::cb.en.u4aie20012@cb.students.amrita.edu::c6a0a740-a012-4109-ac7f-43d1e6366699" providerId="AD" clId="Web-{E810E880-1F5B-8D61-FF98-076DA0052632}" dt="2021-08-09T06:13:47.685" v="40"/>
          <ac:picMkLst>
            <pc:docMk/>
            <pc:sldMk cId="90651083" sldId="289"/>
            <ac:picMk id="2" creationId="{5347F93E-CFFF-4785-938E-8AC15350BD4D}"/>
          </ac:picMkLst>
        </pc:picChg>
        <pc:picChg chg="add mod">
          <ac:chgData name="Divi Eswar Chowdary - [CB.EN.U4AIE20012]" userId="S::cb.en.u4aie20012@cb.students.amrita.edu::c6a0a740-a012-4109-ac7f-43d1e6366699" providerId="AD" clId="Web-{E810E880-1F5B-8D61-FF98-076DA0052632}" dt="2021-08-09T06:14:20.797" v="52"/>
          <ac:picMkLst>
            <pc:docMk/>
            <pc:sldMk cId="90651083" sldId="289"/>
            <ac:picMk id="3" creationId="{28E44B3A-9CF0-4B32-9332-57C67CDF9972}"/>
          </ac:picMkLst>
        </pc:picChg>
        <pc:picChg chg="add mod">
          <ac:chgData name="Divi Eswar Chowdary - [CB.EN.U4AIE20012]" userId="S::cb.en.u4aie20012@cb.students.amrita.edu::c6a0a740-a012-4109-ac7f-43d1e6366699" providerId="AD" clId="Web-{E810E880-1F5B-8D61-FF98-076DA0052632}" dt="2021-08-09T06:14:20.797" v="52"/>
          <ac:picMkLst>
            <pc:docMk/>
            <pc:sldMk cId="90651083" sldId="289"/>
            <ac:picMk id="4" creationId="{FE4E5C36-89E1-403B-806E-C589FC99044A}"/>
          </ac:picMkLst>
        </pc:picChg>
        <pc:cxnChg chg="add">
          <ac:chgData name="Divi Eswar Chowdary - [CB.EN.U4AIE20012]" userId="S::cb.en.u4aie20012@cb.students.amrita.edu::c6a0a740-a012-4109-ac7f-43d1e6366699" providerId="AD" clId="Web-{E810E880-1F5B-8D61-FF98-076DA0052632}" dt="2021-08-09T06:14:20.797" v="52"/>
          <ac:cxnSpMkLst>
            <pc:docMk/>
            <pc:sldMk cId="90651083" sldId="289"/>
            <ac:cxnSpMk id="13" creationId="{8C730EAB-A532-4295-A302-FB4B90DB9F5E}"/>
          </ac:cxnSpMkLst>
        </pc:cxnChg>
      </pc:sldChg>
      <pc:sldChg chg="addSp modSp new del">
        <pc:chgData name="Divi Eswar Chowdary - [CB.EN.U4AIE20012]" userId="S::cb.en.u4aie20012@cb.students.amrita.edu::c6a0a740-a012-4109-ac7f-43d1e6366699" providerId="AD" clId="Web-{E810E880-1F5B-8D61-FF98-076DA0052632}" dt="2021-08-09T06:12:50.572" v="27"/>
        <pc:sldMkLst>
          <pc:docMk/>
          <pc:sldMk cId="1664499479" sldId="289"/>
        </pc:sldMkLst>
        <pc:picChg chg="add mod">
          <ac:chgData name="Divi Eswar Chowdary - [CB.EN.U4AIE20012]" userId="S::cb.en.u4aie20012@cb.students.amrita.edu::c6a0a740-a012-4109-ac7f-43d1e6366699" providerId="AD" clId="Web-{E810E880-1F5B-8D61-FF98-076DA0052632}" dt="2021-08-09T06:12:21.976" v="24" actId="1076"/>
          <ac:picMkLst>
            <pc:docMk/>
            <pc:sldMk cId="1664499479" sldId="289"/>
            <ac:picMk id="2" creationId="{7C178F40-6AB1-4CC2-A1D3-C999AF235798}"/>
          </ac:picMkLst>
        </pc:picChg>
      </pc:sldChg>
    </pc:docChg>
  </pc:docChgLst>
  <pc:docChgLst>
    <pc:chgData name="B.E.Pranav Kumaar - [CB.EN.U4AIE20052]" userId="S::cb.en.u4aie20052@cb.students.amrita.edu::99a5e66c-f042-4dc0-96cd-07f5938f0029" providerId="AD" clId="Web-{9AF0C8B2-B359-7FE7-6120-FBF6F67B0AB2}"/>
    <pc:docChg chg="modSld modMainMaster">
      <pc:chgData name="B.E.Pranav Kumaar - [CB.EN.U4AIE20052]" userId="S::cb.en.u4aie20052@cb.students.amrita.edu::99a5e66c-f042-4dc0-96cd-07f5938f0029" providerId="AD" clId="Web-{9AF0C8B2-B359-7FE7-6120-FBF6F67B0AB2}" dt="2021-08-08T12:57:44.685" v="549" actId="20577"/>
      <pc:docMkLst>
        <pc:docMk/>
      </pc:docMkLst>
      <pc:sldChg chg="addSp delSp modSp mod modTransition setBg">
        <pc:chgData name="B.E.Pranav Kumaar - [CB.EN.U4AIE20052]" userId="S::cb.en.u4aie20052@cb.students.amrita.edu::99a5e66c-f042-4dc0-96cd-07f5938f0029" providerId="AD" clId="Web-{9AF0C8B2-B359-7FE7-6120-FBF6F67B0AB2}" dt="2021-08-08T12:54:26.024" v="538" actId="1076"/>
        <pc:sldMkLst>
          <pc:docMk/>
          <pc:sldMk cId="1454772143" sldId="257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53:55.740" v="532" actId="1076"/>
          <ac:spMkLst>
            <pc:docMk/>
            <pc:sldMk cId="1454772143" sldId="257"/>
            <ac:spMk id="4" creationId="{F33E2AC6-09BE-4F31-890B-1FC508394732}"/>
          </ac:spMkLst>
        </pc:spChg>
        <pc:spChg chg="del mod">
          <ac:chgData name="B.E.Pranav Kumaar - [CB.EN.U4AIE20052]" userId="S::cb.en.u4aie20052@cb.students.amrita.edu::99a5e66c-f042-4dc0-96cd-07f5938f0029" providerId="AD" clId="Web-{9AF0C8B2-B359-7FE7-6120-FBF6F67B0AB2}" dt="2021-08-08T12:51:16.084" v="484"/>
          <ac:spMkLst>
            <pc:docMk/>
            <pc:sldMk cId="1454772143" sldId="257"/>
            <ac:spMk id="6" creationId="{49C10BBD-387F-440D-8E68-56304E5CB06B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52:20.699" v="499"/>
          <ac:spMkLst>
            <pc:docMk/>
            <pc:sldMk cId="1454772143" sldId="257"/>
            <ac:spMk id="9" creationId="{27427488-068E-4B55-AC8D-CD070B8CD46D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52:20.699" v="499"/>
          <ac:spMkLst>
            <pc:docMk/>
            <pc:sldMk cId="1454772143" sldId="257"/>
            <ac:spMk id="15" creationId="{7E13C525-8EE3-4288-848F-C9B2A174F22B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52:20.699" v="499"/>
          <ac:spMkLst>
            <pc:docMk/>
            <pc:sldMk cId="1454772143" sldId="257"/>
            <ac:spMk id="17" creationId="{A20AF199-99C2-4569-9CAF-24514AE5E82A}"/>
          </ac:spMkLst>
        </pc:spChg>
        <pc:spChg chg="del mod">
          <ac:chgData name="B.E.Pranav Kumaar - [CB.EN.U4AIE20052]" userId="S::cb.en.u4aie20052@cb.students.amrita.edu::99a5e66c-f042-4dc0-96cd-07f5938f0029" providerId="AD" clId="Web-{9AF0C8B2-B359-7FE7-6120-FBF6F67B0AB2}" dt="2021-08-08T12:50:56.629" v="473"/>
          <ac:spMkLst>
            <pc:docMk/>
            <pc:sldMk cId="1454772143" sldId="257"/>
            <ac:spMk id="20" creationId="{A36CF2A8-C2F5-4653-A8B3-A0F71615CFAD}"/>
          </ac:spMkLst>
        </pc:spChg>
        <pc:grpChg chg="add">
          <ac:chgData name="B.E.Pranav Kumaar - [CB.EN.U4AIE20052]" userId="S::cb.en.u4aie20052@cb.students.amrita.edu::99a5e66c-f042-4dc0-96cd-07f5938f0029" providerId="AD" clId="Web-{9AF0C8B2-B359-7FE7-6120-FBF6F67B0AB2}" dt="2021-08-08T12:52:20.699" v="499"/>
          <ac:grpSpMkLst>
            <pc:docMk/>
            <pc:sldMk cId="1454772143" sldId="257"/>
            <ac:grpSpMk id="11" creationId="{D77C2DC4-03FC-4BF3-9F66-E9A3066EE468}"/>
          </ac:grpSpMkLst>
        </pc:grpChg>
        <pc:picChg chg="mod ord modCrop">
          <ac:chgData name="B.E.Pranav Kumaar - [CB.EN.U4AIE20052]" userId="S::cb.en.u4aie20052@cb.students.amrita.edu::99a5e66c-f042-4dc0-96cd-07f5938f0029" providerId="AD" clId="Web-{9AF0C8B2-B359-7FE7-6120-FBF6F67B0AB2}" dt="2021-08-08T12:54:26.024" v="538" actId="1076"/>
          <ac:picMkLst>
            <pc:docMk/>
            <pc:sldMk cId="1454772143" sldId="257"/>
            <ac:picMk id="2" creationId="{9AAC61CC-A552-4884-B99D-5B65096C1056}"/>
          </ac:picMkLst>
        </pc:picChg>
      </pc:sldChg>
      <pc:sldChg chg="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1495744602" sldId="258"/>
        </pc:sldMkLst>
      </pc:sldChg>
      <pc:sldChg chg="addSp delSp modSp mod modTransition setBg setClrOvrMap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3175592598" sldId="259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24:03.735" v="76"/>
          <ac:spMkLst>
            <pc:docMk/>
            <pc:sldMk cId="3175592598" sldId="259"/>
            <ac:spMk id="3" creationId="{FCF5F054-A1E4-40A8-869B-5E655880952F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24:03.735" v="76"/>
          <ac:spMkLst>
            <pc:docMk/>
            <pc:sldMk cId="3175592598" sldId="259"/>
            <ac:spMk id="11" creationId="{5C8908E2-EE49-44D2-9428-A28D2312A8D5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3:46.530" v="73"/>
          <ac:spMkLst>
            <pc:docMk/>
            <pc:sldMk cId="3175592598" sldId="259"/>
            <ac:spMk id="13" creationId="{6C4028FD-8BAA-4A19-BFDE-594D991B7552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3:54.437" v="75"/>
          <ac:spMkLst>
            <pc:docMk/>
            <pc:sldMk cId="3175592598" sldId="259"/>
            <ac:spMk id="14" creationId="{9228552E-C8B1-4A80-8448-0787CE0FC704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24:03.735" v="76"/>
          <ac:spMkLst>
            <pc:docMk/>
            <pc:sldMk cId="3175592598" sldId="259"/>
            <ac:spMk id="19" creationId="{7449A6C7-D15F-4AA5-BFA5-71A404B47016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24:03.735" v="76"/>
          <ac:spMkLst>
            <pc:docMk/>
            <pc:sldMk cId="3175592598" sldId="259"/>
            <ac:spMk id="21" creationId="{ED888B23-07FA-482A-96DF-47E31AF1A603}"/>
          </ac:spMkLst>
        </pc:spChg>
        <pc:grpChg chg="add">
          <ac:chgData name="B.E.Pranav Kumaar - [CB.EN.U4AIE20052]" userId="S::cb.en.u4aie20052@cb.students.amrita.edu::99a5e66c-f042-4dc0-96cd-07f5938f0029" providerId="AD" clId="Web-{9AF0C8B2-B359-7FE7-6120-FBF6F67B0AB2}" dt="2021-08-08T12:24:03.735" v="76"/>
          <ac:grpSpMkLst>
            <pc:docMk/>
            <pc:sldMk cId="3175592598" sldId="259"/>
            <ac:grpSpMk id="15" creationId="{05314994-6337-4875-8CF5-652CAFE8342C}"/>
          </ac:grpSpMkLst>
        </pc:grpChg>
        <pc:graphicFrameChg chg="mod modGraphic">
          <ac:chgData name="B.E.Pranav Kumaar - [CB.EN.U4AIE20052]" userId="S::cb.en.u4aie20052@cb.students.amrita.edu::99a5e66c-f042-4dc0-96cd-07f5938f0029" providerId="AD" clId="Web-{9AF0C8B2-B359-7FE7-6120-FBF6F67B0AB2}" dt="2021-08-08T12:24:03.735" v="76"/>
          <ac:graphicFrameMkLst>
            <pc:docMk/>
            <pc:sldMk cId="3175592598" sldId="259"/>
            <ac:graphicFrameMk id="8" creationId="{1E5E4F22-65DF-4009-9F87-3ED29E1E9ECE}"/>
          </ac:graphicFrameMkLst>
        </pc:graphicFrameChg>
        <pc:picChg chg="add del">
          <ac:chgData name="B.E.Pranav Kumaar - [CB.EN.U4AIE20052]" userId="S::cb.en.u4aie20052@cb.students.amrita.edu::99a5e66c-f042-4dc0-96cd-07f5938f0029" providerId="AD" clId="Web-{9AF0C8B2-B359-7FE7-6120-FBF6F67B0AB2}" dt="2021-08-08T12:23:54.437" v="75"/>
          <ac:picMkLst>
            <pc:docMk/>
            <pc:sldMk cId="3175592598" sldId="259"/>
            <ac:picMk id="10" creationId="{6BBB10A9-4338-4A36-A3F1-37508E16E711}"/>
          </ac:picMkLst>
        </pc:picChg>
      </pc:sldChg>
      <pc:sldChg chg="addSp modSp mod modTransition setBg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691311418" sldId="260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16:06.422" v="8" actId="1076"/>
          <ac:spMkLst>
            <pc:docMk/>
            <pc:sldMk cId="691311418" sldId="260"/>
            <ac:spMk id="3" creationId="{38DD41A4-E52D-4127-9CC5-AFF94FE34149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16:30.987" v="18" actId="20577"/>
          <ac:spMkLst>
            <pc:docMk/>
            <pc:sldMk cId="691311418" sldId="260"/>
            <ac:spMk id="4" creationId="{B4083CF3-D1F4-4267-BB97-039FB08A7426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15:58.078" v="7"/>
          <ac:spMkLst>
            <pc:docMk/>
            <pc:sldMk cId="691311418" sldId="260"/>
            <ac:spMk id="12" creationId="{91F32EBA-ED97-466E-8CFA-8382584155D0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15:58.078" v="7"/>
          <ac:spMkLst>
            <pc:docMk/>
            <pc:sldMk cId="691311418" sldId="260"/>
            <ac:spMk id="14" creationId="{62A38935-BB53-4DF7-A56E-48DD25B685D7}"/>
          </ac:spMkLst>
        </pc:spChg>
        <pc:picChg chg="mod">
          <ac:chgData name="B.E.Pranav Kumaar - [CB.EN.U4AIE20052]" userId="S::cb.en.u4aie20052@cb.students.amrita.edu::99a5e66c-f042-4dc0-96cd-07f5938f0029" providerId="AD" clId="Web-{9AF0C8B2-B359-7FE7-6120-FBF6F67B0AB2}" dt="2021-08-08T12:15:58.078" v="7"/>
          <ac:picMkLst>
            <pc:docMk/>
            <pc:sldMk cId="691311418" sldId="260"/>
            <ac:picMk id="7" creationId="{FAEC80A6-AE58-4E0D-A56A-BD295C0E98AC}"/>
          </ac:picMkLst>
        </pc:picChg>
      </pc:sldChg>
      <pc:sldChg chg="addSp delSp modSp mod modTransition setBg setClrOvrMap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3071523327" sldId="261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25:37.072" v="87"/>
          <ac:spMkLst>
            <pc:docMk/>
            <pc:sldMk cId="3071523327" sldId="261"/>
            <ac:spMk id="3" creationId="{608FC3DD-3F4E-40D3-872C-882DE2B3BDD1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4:46.864" v="77"/>
          <ac:spMkLst>
            <pc:docMk/>
            <pc:sldMk cId="3071523327" sldId="261"/>
            <ac:spMk id="9" creationId="{F3060C83-F051-4F0E-ABAD-AA0DFC48B218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4:46.864" v="77"/>
          <ac:spMkLst>
            <pc:docMk/>
            <pc:sldMk cId="3071523327" sldId="261"/>
            <ac:spMk id="11" creationId="{83C98ABE-055B-441F-B07E-44F97F083C39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4:46.864" v="77"/>
          <ac:spMkLst>
            <pc:docMk/>
            <pc:sldMk cId="3071523327" sldId="261"/>
            <ac:spMk id="13" creationId="{29FDB030-9B49-4CED-8CCD-4D99382388AC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4:46.864" v="77"/>
          <ac:spMkLst>
            <pc:docMk/>
            <pc:sldMk cId="3071523327" sldId="261"/>
            <ac:spMk id="15" creationId="{3783CA14-24A1-485C-8B30-D6A5D87987AD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4:46.864" v="77"/>
          <ac:spMkLst>
            <pc:docMk/>
            <pc:sldMk cId="3071523327" sldId="261"/>
            <ac:spMk id="17" creationId="{9A97C86A-04D6-40F7-AE84-31AB43E6A846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4:46.864" v="77"/>
          <ac:spMkLst>
            <pc:docMk/>
            <pc:sldMk cId="3071523327" sldId="261"/>
            <ac:spMk id="19" creationId="{FF9F2414-84E8-453E-B1F3-389FDE8192D9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4:46.864" v="77"/>
          <ac:spMkLst>
            <pc:docMk/>
            <pc:sldMk cId="3071523327" sldId="261"/>
            <ac:spMk id="21" creationId="{3ECA69A1-7536-43AC-85EF-C7106179F5ED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5:37.072" v="87"/>
          <ac:spMkLst>
            <pc:docMk/>
            <pc:sldMk cId="3071523327" sldId="261"/>
            <ac:spMk id="26" creationId="{5C8908E2-EE49-44D2-9428-A28D2312A8D5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5:37.072" v="87"/>
          <ac:spMkLst>
            <pc:docMk/>
            <pc:sldMk cId="3071523327" sldId="261"/>
            <ac:spMk id="32" creationId="{7449A6C7-D15F-4AA5-BFA5-71A404B47016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5:37.072" v="87"/>
          <ac:spMkLst>
            <pc:docMk/>
            <pc:sldMk cId="3071523327" sldId="261"/>
            <ac:spMk id="34" creationId="{ED888B23-07FA-482A-96DF-47E31AF1A603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5:37.072" v="87"/>
          <ac:spMkLst>
            <pc:docMk/>
            <pc:sldMk cId="3071523327" sldId="261"/>
            <ac:spMk id="39" creationId="{955A2079-FA98-4876-80F0-72364A7D2EA4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25:03.850" v="79"/>
          <ac:spMkLst>
            <pc:docMk/>
            <pc:sldMk cId="3071523327" sldId="261"/>
            <ac:spMk id="40" creationId="{C5E6CFF1-2F42-4E10-9A97-F116F46F53FE}"/>
          </ac:spMkLst>
        </pc:spChg>
        <pc:grpChg chg="add del">
          <ac:chgData name="B.E.Pranav Kumaar - [CB.EN.U4AIE20052]" userId="S::cb.en.u4aie20052@cb.students.amrita.edu::99a5e66c-f042-4dc0-96cd-07f5938f0029" providerId="AD" clId="Web-{9AF0C8B2-B359-7FE7-6120-FBF6F67B0AB2}" dt="2021-08-08T12:25:37.072" v="87"/>
          <ac:grpSpMkLst>
            <pc:docMk/>
            <pc:sldMk cId="3071523327" sldId="261"/>
            <ac:grpSpMk id="28" creationId="{05314994-6337-4875-8CF5-652CAFE8342C}"/>
          </ac:grpSpMkLst>
        </pc:grpChg>
        <pc:graphicFrameChg chg="mod modGraphic">
          <ac:chgData name="B.E.Pranav Kumaar - [CB.EN.U4AIE20052]" userId="S::cb.en.u4aie20052@cb.students.amrita.edu::99a5e66c-f042-4dc0-96cd-07f5938f0029" providerId="AD" clId="Web-{9AF0C8B2-B359-7FE7-6120-FBF6F67B0AB2}" dt="2021-08-08T12:26:06.841" v="98" actId="20577"/>
          <ac:graphicFrameMkLst>
            <pc:docMk/>
            <pc:sldMk cId="3071523327" sldId="261"/>
            <ac:graphicFrameMk id="4" creationId="{32E17DB9-CA64-4657-8CE1-F425F1E02261}"/>
          </ac:graphicFrameMkLst>
        </pc:graphicFrameChg>
        <pc:picChg chg="add del">
          <ac:chgData name="B.E.Pranav Kumaar - [CB.EN.U4AIE20052]" userId="S::cb.en.u4aie20052@cb.students.amrita.edu::99a5e66c-f042-4dc0-96cd-07f5938f0029" providerId="AD" clId="Web-{9AF0C8B2-B359-7FE7-6120-FBF6F67B0AB2}" dt="2021-08-08T12:25:03.850" v="79"/>
          <ac:picMkLst>
            <pc:docMk/>
            <pc:sldMk cId="3071523327" sldId="261"/>
            <ac:picMk id="36" creationId="{99985F14-75F6-488A-A41C-33FA79CFDE98}"/>
          </ac:picMkLst>
        </pc:picChg>
        <pc:cxnChg chg="add del">
          <ac:chgData name="B.E.Pranav Kumaar - [CB.EN.U4AIE20052]" userId="S::cb.en.u4aie20052@cb.students.amrita.edu::99a5e66c-f042-4dc0-96cd-07f5938f0029" providerId="AD" clId="Web-{9AF0C8B2-B359-7FE7-6120-FBF6F67B0AB2}" dt="2021-08-08T12:25:03.850" v="79"/>
          <ac:cxnSpMkLst>
            <pc:docMk/>
            <pc:sldMk cId="3071523327" sldId="261"/>
            <ac:cxnSpMk id="42" creationId="{67182200-4859-4C8D-BCBB-55B245C28BA3}"/>
          </ac:cxnSpMkLst>
        </pc:cxnChg>
      </pc:sldChg>
      <pc:sldChg chg="addSp delSp modSp mod modTransition setBg">
        <pc:chgData name="B.E.Pranav Kumaar - [CB.EN.U4AIE20052]" userId="S::cb.en.u4aie20052@cb.students.amrita.edu::99a5e66c-f042-4dc0-96cd-07f5938f0029" providerId="AD" clId="Web-{9AF0C8B2-B359-7FE7-6120-FBF6F67B0AB2}" dt="2021-08-08T12:55:18.326" v="539" actId="20577"/>
        <pc:sldMkLst>
          <pc:docMk/>
          <pc:sldMk cId="249335026" sldId="262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48:55.601" v="444" actId="20577"/>
          <ac:spMkLst>
            <pc:docMk/>
            <pc:sldMk cId="249335026" sldId="262"/>
            <ac:spMk id="3" creationId="{CF74898F-005E-43A2-8E00-CB83DE4D430E}"/>
          </ac:spMkLst>
        </pc:spChg>
        <pc:spChg chg="add del mod">
          <ac:chgData name="B.E.Pranav Kumaar - [CB.EN.U4AIE20052]" userId="S::cb.en.u4aie20052@cb.students.amrita.edu::99a5e66c-f042-4dc0-96cd-07f5938f0029" providerId="AD" clId="Web-{9AF0C8B2-B359-7FE7-6120-FBF6F67B0AB2}" dt="2021-08-08T12:55:18.326" v="539" actId="20577"/>
          <ac:spMkLst>
            <pc:docMk/>
            <pc:sldMk cId="249335026" sldId="262"/>
            <ac:spMk id="5" creationId="{0A605A8D-2D4F-48FE-87B0-9DAE2BD44BCC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31:23.857" v="178"/>
          <ac:spMkLst>
            <pc:docMk/>
            <pc:sldMk cId="249335026" sldId="262"/>
            <ac:spMk id="10" creationId="{5C8908E2-EE49-44D2-9428-A28D2312A8D5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31:23.825" v="177"/>
          <ac:spMkLst>
            <pc:docMk/>
            <pc:sldMk cId="249335026" sldId="262"/>
            <ac:spMk id="11" creationId="{3A5B4632-C963-4296-86F0-79AA9EA5AE98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31:23.857" v="178"/>
          <ac:spMkLst>
            <pc:docMk/>
            <pc:sldMk cId="249335026" sldId="262"/>
            <ac:spMk id="16" creationId="{D06891CE-5B9C-4B9E-AA78-3A5E25434F86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31:23.857" v="178"/>
          <ac:spMkLst>
            <pc:docMk/>
            <pc:sldMk cId="249335026" sldId="262"/>
            <ac:spMk id="18" creationId="{ED888B23-07FA-482A-96DF-47E31AF1A603}"/>
          </ac:spMkLst>
        </pc:spChg>
        <pc:grpChg chg="add">
          <ac:chgData name="B.E.Pranav Kumaar - [CB.EN.U4AIE20052]" userId="S::cb.en.u4aie20052@cb.students.amrita.edu::99a5e66c-f042-4dc0-96cd-07f5938f0029" providerId="AD" clId="Web-{9AF0C8B2-B359-7FE7-6120-FBF6F67B0AB2}" dt="2021-08-08T12:31:23.857" v="178"/>
          <ac:grpSpMkLst>
            <pc:docMk/>
            <pc:sldMk cId="249335026" sldId="262"/>
            <ac:grpSpMk id="12" creationId="{A23D792D-D9F2-4EB4-ADE2-65A518DA6489}"/>
          </ac:grpSpMkLst>
        </pc:grpChg>
        <pc:graphicFrameChg chg="add del">
          <ac:chgData name="B.E.Pranav Kumaar - [CB.EN.U4AIE20052]" userId="S::cb.en.u4aie20052@cb.students.amrita.edu::99a5e66c-f042-4dc0-96cd-07f5938f0029" providerId="AD" clId="Web-{9AF0C8B2-B359-7FE7-6120-FBF6F67B0AB2}" dt="2021-08-08T12:31:23.825" v="177"/>
          <ac:graphicFrameMkLst>
            <pc:docMk/>
            <pc:sldMk cId="249335026" sldId="262"/>
            <ac:graphicFrameMk id="7" creationId="{75072D36-E20C-4031-A8D4-8185BC3D5B7C}"/>
          </ac:graphicFrameMkLst>
        </pc:graphicFrameChg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3597680171" sldId="263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30:54.682" v="175" actId="20577"/>
          <ac:spMkLst>
            <pc:docMk/>
            <pc:sldMk cId="3597680171" sldId="263"/>
            <ac:spMk id="3" creationId="{22E30A10-215A-4753-A4C6-103765DDA8C6}"/>
          </ac:spMkLst>
        </pc:spChg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2549476738" sldId="264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36:05.587" v="236" actId="1076"/>
          <ac:spMkLst>
            <pc:docMk/>
            <pc:sldMk cId="2549476738" sldId="264"/>
            <ac:spMk id="4" creationId="{6F9880AC-F2BA-4406-8C44-7A62DB404E06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35:43.867" v="228" actId="1076"/>
          <ac:spMkLst>
            <pc:docMk/>
            <pc:sldMk cId="2549476738" sldId="264"/>
            <ac:spMk id="6" creationId="{970C7BEE-0344-4189-8D20-A4E3BB23DF17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36:14.588" v="241" actId="20577"/>
          <ac:spMkLst>
            <pc:docMk/>
            <pc:sldMk cId="2549476738" sldId="264"/>
            <ac:spMk id="8" creationId="{6D47EC47-5D4A-4A73-8564-8739B6E6CB29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36:36.200" v="250" actId="1076"/>
          <ac:spMkLst>
            <pc:docMk/>
            <pc:sldMk cId="2549476738" sldId="264"/>
            <ac:spMk id="10" creationId="{07672E6A-7830-483F-8C1C-ACA1803B955F}"/>
          </ac:spMkLst>
        </pc:spChg>
        <pc:picChg chg="mod">
          <ac:chgData name="B.E.Pranav Kumaar - [CB.EN.U4AIE20052]" userId="S::cb.en.u4aie20052@cb.students.amrita.edu::99a5e66c-f042-4dc0-96cd-07f5938f0029" providerId="AD" clId="Web-{9AF0C8B2-B359-7FE7-6120-FBF6F67B0AB2}" dt="2021-08-08T12:36:44.091" v="251" actId="1076"/>
          <ac:picMkLst>
            <pc:docMk/>
            <pc:sldMk cId="2549476738" sldId="264"/>
            <ac:picMk id="2" creationId="{5E12809F-CE43-4054-A987-D538ADDA24E2}"/>
          </ac:picMkLst>
        </pc:picChg>
      </pc:sldChg>
      <pc:sldChg chg="addSp delSp modSp mod modTransition setBg">
        <pc:chgData name="B.E.Pranav Kumaar - [CB.EN.U4AIE20052]" userId="S::cb.en.u4aie20052@cb.students.amrita.edu::99a5e66c-f042-4dc0-96cd-07f5938f0029" providerId="AD" clId="Web-{9AF0C8B2-B359-7FE7-6120-FBF6F67B0AB2}" dt="2021-08-08T12:55:22.483" v="540" actId="20577"/>
        <pc:sldMkLst>
          <pc:docMk/>
          <pc:sldMk cId="1001755960" sldId="265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32:50.287" v="198"/>
          <ac:spMkLst>
            <pc:docMk/>
            <pc:sldMk cId="1001755960" sldId="265"/>
            <ac:spMk id="3" creationId="{CC94651E-6E47-4219-AC49-09406BA30739}"/>
          </ac:spMkLst>
        </pc:spChg>
        <pc:spChg chg="add del mod">
          <ac:chgData name="B.E.Pranav Kumaar - [CB.EN.U4AIE20052]" userId="S::cb.en.u4aie20052@cb.students.amrita.edu::99a5e66c-f042-4dc0-96cd-07f5938f0029" providerId="AD" clId="Web-{9AF0C8B2-B359-7FE7-6120-FBF6F67B0AB2}" dt="2021-08-08T12:55:22.483" v="540" actId="20577"/>
          <ac:spMkLst>
            <pc:docMk/>
            <pc:sldMk cId="1001755960" sldId="265"/>
            <ac:spMk id="5" creationId="{44C27420-1E20-4FEF-9610-96D68F0849D4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32:50.287" v="198"/>
          <ac:spMkLst>
            <pc:docMk/>
            <pc:sldMk cId="1001755960" sldId="265"/>
            <ac:spMk id="10" creationId="{5C8908E2-EE49-44D2-9428-A28D2312A8D5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32:50.287" v="198"/>
          <ac:spMkLst>
            <pc:docMk/>
            <pc:sldMk cId="1001755960" sldId="265"/>
            <ac:spMk id="16" creationId="{BD92035A-AA2F-4CD8-A556-1CE8BDEC75BD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32:50.287" v="198"/>
          <ac:spMkLst>
            <pc:docMk/>
            <pc:sldMk cId="1001755960" sldId="265"/>
            <ac:spMk id="18" creationId="{ED888B23-07FA-482A-96DF-47E31AF1A603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32:50.287" v="198"/>
          <ac:spMkLst>
            <pc:docMk/>
            <pc:sldMk cId="1001755960" sldId="265"/>
            <ac:spMk id="24" creationId="{2E442304-DDBD-4F7B-8017-36BCC863FB40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32:50.287" v="198"/>
          <ac:spMkLst>
            <pc:docMk/>
            <pc:sldMk cId="1001755960" sldId="265"/>
            <ac:spMk id="26" creationId="{5E107275-3853-46FD-A241-DE4355A42675}"/>
          </ac:spMkLst>
        </pc:spChg>
        <pc:grpChg chg="add del">
          <ac:chgData name="B.E.Pranav Kumaar - [CB.EN.U4AIE20052]" userId="S::cb.en.u4aie20052@cb.students.amrita.edu::99a5e66c-f042-4dc0-96cd-07f5938f0029" providerId="AD" clId="Web-{9AF0C8B2-B359-7FE7-6120-FBF6F67B0AB2}" dt="2021-08-08T12:32:50.287" v="198"/>
          <ac:grpSpMkLst>
            <pc:docMk/>
            <pc:sldMk cId="1001755960" sldId="265"/>
            <ac:grpSpMk id="12" creationId="{5D1A9D8B-3117-4D9D-BDA4-DD81895098B0}"/>
          </ac:grpSpMkLst>
        </pc:grpChg>
        <pc:graphicFrameChg chg="add del">
          <ac:chgData name="B.E.Pranav Kumaar - [CB.EN.U4AIE20052]" userId="S::cb.en.u4aie20052@cb.students.amrita.edu::99a5e66c-f042-4dc0-96cd-07f5938f0029" providerId="AD" clId="Web-{9AF0C8B2-B359-7FE7-6120-FBF6F67B0AB2}" dt="2021-08-08T12:32:50.287" v="198"/>
          <ac:graphicFrameMkLst>
            <pc:docMk/>
            <pc:sldMk cId="1001755960" sldId="265"/>
            <ac:graphicFrameMk id="20" creationId="{9CB09AF1-3779-4953-9B9E-AACFB7AF5A2B}"/>
          </ac:graphicFrameMkLst>
        </pc:graphicFrameChg>
      </pc:sldChg>
      <pc:sldChg chg="addSp modSp mod modTransition setBg delAnim modAnim">
        <pc:chgData name="B.E.Pranav Kumaar - [CB.EN.U4AIE20052]" userId="S::cb.en.u4aie20052@cb.students.amrita.edu::99a5e66c-f042-4dc0-96cd-07f5938f0029" providerId="AD" clId="Web-{9AF0C8B2-B359-7FE7-6120-FBF6F67B0AB2}" dt="2021-08-08T12:55:51.830" v="541"/>
        <pc:sldMkLst>
          <pc:docMk/>
          <pc:sldMk cId="1283031160" sldId="266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42:11.702" v="339" actId="1076"/>
          <ac:spMkLst>
            <pc:docMk/>
            <pc:sldMk cId="1283031160" sldId="266"/>
            <ac:spMk id="2" creationId="{3F87E5CB-7E2B-4430-AECE-B848E9829B91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40:36.005" v="321"/>
          <ac:spMkLst>
            <pc:docMk/>
            <pc:sldMk cId="1283031160" sldId="266"/>
            <ac:spMk id="7" creationId="{27427488-068E-4B55-AC8D-CD070B8CD46D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40:36.005" v="321"/>
          <ac:spMkLst>
            <pc:docMk/>
            <pc:sldMk cId="1283031160" sldId="266"/>
            <ac:spMk id="13" creationId="{DE35DE37-E5F4-4D1E-8AE0-8A7D46F3B334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40:36.005" v="321"/>
          <ac:spMkLst>
            <pc:docMk/>
            <pc:sldMk cId="1283031160" sldId="266"/>
            <ac:spMk id="15" creationId="{A20AF199-99C2-4569-9CAF-24514AE5E82A}"/>
          </ac:spMkLst>
        </pc:spChg>
        <pc:grpChg chg="add">
          <ac:chgData name="B.E.Pranav Kumaar - [CB.EN.U4AIE20052]" userId="S::cb.en.u4aie20052@cb.students.amrita.edu::99a5e66c-f042-4dc0-96cd-07f5938f0029" providerId="AD" clId="Web-{9AF0C8B2-B359-7FE7-6120-FBF6F67B0AB2}" dt="2021-08-08T12:40:36.005" v="321"/>
          <ac:grpSpMkLst>
            <pc:docMk/>
            <pc:sldMk cId="1283031160" sldId="266"/>
            <ac:grpSpMk id="9" creationId="{69007781-1AEE-4FE2-8527-FF7B46F123F7}"/>
          </ac:grpSpMkLst>
        </pc:grpChg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3432976991" sldId="267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41:29.901" v="332" actId="20577"/>
          <ac:spMkLst>
            <pc:docMk/>
            <pc:sldMk cId="3432976991" sldId="267"/>
            <ac:spMk id="5" creationId="{2F55B4E3-7054-4623-A0C5-F651D9B230E1}"/>
          </ac:spMkLst>
        </pc:spChg>
        <pc:picChg chg="mod">
          <ac:chgData name="B.E.Pranav Kumaar - [CB.EN.U4AIE20052]" userId="S::cb.en.u4aie20052@cb.students.amrita.edu::99a5e66c-f042-4dc0-96cd-07f5938f0029" providerId="AD" clId="Web-{9AF0C8B2-B359-7FE7-6120-FBF6F67B0AB2}" dt="2021-08-08T12:41:32.573" v="333" actId="1076"/>
          <ac:picMkLst>
            <pc:docMk/>
            <pc:sldMk cId="3432976991" sldId="267"/>
            <ac:picMk id="3" creationId="{1C132944-EC11-4920-885C-BC5A3AC5F3CF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41:38.073" v="334" actId="1076"/>
          <ac:picMkLst>
            <pc:docMk/>
            <pc:sldMk cId="3432976991" sldId="267"/>
            <ac:picMk id="6" creationId="{A7DFE8BB-70E4-469C-BD04-65F0BE725FA3}"/>
          </ac:picMkLst>
        </pc:picChg>
      </pc:sldChg>
      <pc:sldChg chg="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3756160933" sldId="268"/>
        </pc:sldMkLst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423730832" sldId="269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43:10.801" v="350" actId="20577"/>
          <ac:spMkLst>
            <pc:docMk/>
            <pc:sldMk cId="423730832" sldId="269"/>
            <ac:spMk id="3" creationId="{DC303458-C5B5-4E99-A0E4-1E4BEE86DA92}"/>
          </ac:spMkLst>
        </pc:spChg>
      </pc:sldChg>
      <pc:sldChg chg="addSp modSp mod modTransition setBg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2706226463" sldId="271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37:17.766" v="259" actId="1076"/>
          <ac:spMkLst>
            <pc:docMk/>
            <pc:sldMk cId="2706226463" sldId="271"/>
            <ac:spMk id="4" creationId="{0904FDAF-EE2D-4A59-88A5-4A2923F39685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37:05.890" v="256"/>
          <ac:spMkLst>
            <pc:docMk/>
            <pc:sldMk cId="2706226463" sldId="271"/>
            <ac:spMk id="71" creationId="{27427488-068E-4B55-AC8D-CD070B8CD46D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37:05.890" v="256"/>
          <ac:spMkLst>
            <pc:docMk/>
            <pc:sldMk cId="2706226463" sldId="271"/>
            <ac:spMk id="77" creationId="{44D26783-C1CA-4BE1-9D40-3EA516AE3E0E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37:05.890" v="256"/>
          <ac:spMkLst>
            <pc:docMk/>
            <pc:sldMk cId="2706226463" sldId="271"/>
            <ac:spMk id="79" creationId="{A20AF199-99C2-4569-9CAF-24514AE5E82A}"/>
          </ac:spMkLst>
        </pc:spChg>
        <pc:grpChg chg="add">
          <ac:chgData name="B.E.Pranav Kumaar - [CB.EN.U4AIE20052]" userId="S::cb.en.u4aie20052@cb.students.amrita.edu::99a5e66c-f042-4dc0-96cd-07f5938f0029" providerId="AD" clId="Web-{9AF0C8B2-B359-7FE7-6120-FBF6F67B0AB2}" dt="2021-08-08T12:37:05.890" v="256"/>
          <ac:grpSpMkLst>
            <pc:docMk/>
            <pc:sldMk cId="2706226463" sldId="271"/>
            <ac:grpSpMk id="73" creationId="{6CEC401A-BC46-41FC-AD55-F7810C3CFA9A}"/>
          </ac:grpSpMkLst>
        </pc:grpChg>
        <pc:picChg chg="mod ord modCrop">
          <ac:chgData name="B.E.Pranav Kumaar - [CB.EN.U4AIE20052]" userId="S::cb.en.u4aie20052@cb.students.amrita.edu::99a5e66c-f042-4dc0-96cd-07f5938f0029" providerId="AD" clId="Web-{9AF0C8B2-B359-7FE7-6120-FBF6F67B0AB2}" dt="2021-08-08T12:38:01.099" v="272" actId="1076"/>
          <ac:picMkLst>
            <pc:docMk/>
            <pc:sldMk cId="2706226463" sldId="271"/>
            <ac:picMk id="1026" creationId="{1ED9F12E-24F3-44B0-8B81-FD8726EF1670}"/>
          </ac:picMkLst>
        </pc:picChg>
      </pc:sldChg>
      <pc:sldChg chg="addSp delSp modSp mod modTransition setBg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226902612" sldId="272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39:54.188" v="303" actId="1076"/>
          <ac:spMkLst>
            <pc:docMk/>
            <pc:sldMk cId="226902612" sldId="272"/>
            <ac:spMk id="4" creationId="{030C475D-E9EB-43CE-9674-523EE9193916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40:27.676" v="319" actId="1076"/>
          <ac:spMkLst>
            <pc:docMk/>
            <pc:sldMk cId="226902612" sldId="272"/>
            <ac:spMk id="8" creationId="{E01B1181-E5D5-42F0-8716-3B008DDBB576}"/>
          </ac:spMkLst>
        </pc:spChg>
        <pc:spChg chg="del mod">
          <ac:chgData name="B.E.Pranav Kumaar - [CB.EN.U4AIE20052]" userId="S::cb.en.u4aie20052@cb.students.amrita.edu::99a5e66c-f042-4dc0-96cd-07f5938f0029" providerId="AD" clId="Web-{9AF0C8B2-B359-7FE7-6120-FBF6F67B0AB2}" dt="2021-08-08T12:38:34.024" v="283"/>
          <ac:spMkLst>
            <pc:docMk/>
            <pc:sldMk cId="226902612" sldId="272"/>
            <ac:spMk id="10" creationId="{8475447F-1776-4F7F-A3BB-A1323F578459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39:47.609" v="301"/>
          <ac:spMkLst>
            <pc:docMk/>
            <pc:sldMk cId="226902612" sldId="272"/>
            <ac:spMk id="71" creationId="{5C8908E2-EE49-44D2-9428-A28D2312A8D5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39:47.609" v="301"/>
          <ac:spMkLst>
            <pc:docMk/>
            <pc:sldMk cId="226902612" sldId="272"/>
            <ac:spMk id="77" creationId="{215A9370-15D3-4C30-8BA1-2059A74C9990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39:47.609" v="301"/>
          <ac:spMkLst>
            <pc:docMk/>
            <pc:sldMk cId="226902612" sldId="272"/>
            <ac:spMk id="79" creationId="{ED888B23-07FA-482A-96DF-47E31AF1A603}"/>
          </ac:spMkLst>
        </pc:spChg>
        <pc:grpChg chg="add">
          <ac:chgData name="B.E.Pranav Kumaar - [CB.EN.U4AIE20052]" userId="S::cb.en.u4aie20052@cb.students.amrita.edu::99a5e66c-f042-4dc0-96cd-07f5938f0029" providerId="AD" clId="Web-{9AF0C8B2-B359-7FE7-6120-FBF6F67B0AB2}" dt="2021-08-08T12:39:47.609" v="301"/>
          <ac:grpSpMkLst>
            <pc:docMk/>
            <pc:sldMk cId="226902612" sldId="272"/>
            <ac:grpSpMk id="73" creationId="{514E1141-65DC-4F54-8399-7221AE6F83D4}"/>
          </ac:grpSpMkLst>
        </pc:grpChg>
        <pc:picChg chg="mod ord">
          <ac:chgData name="B.E.Pranav Kumaar - [CB.EN.U4AIE20052]" userId="S::cb.en.u4aie20052@cb.students.amrita.edu::99a5e66c-f042-4dc0-96cd-07f5938f0029" providerId="AD" clId="Web-{9AF0C8B2-B359-7FE7-6120-FBF6F67B0AB2}" dt="2021-08-08T12:40:06.877" v="311" actId="1076"/>
          <ac:picMkLst>
            <pc:docMk/>
            <pc:sldMk cId="226902612" sldId="272"/>
            <ac:picMk id="5" creationId="{66246678-4C8B-42B0-BE85-86184F5F465D}"/>
          </ac:picMkLst>
        </pc:picChg>
        <pc:picChg chg="mod ord">
          <ac:chgData name="B.E.Pranav Kumaar - [CB.EN.U4AIE20052]" userId="S::cb.en.u4aie20052@cb.students.amrita.edu::99a5e66c-f042-4dc0-96cd-07f5938f0029" providerId="AD" clId="Web-{9AF0C8B2-B359-7FE7-6120-FBF6F67B0AB2}" dt="2021-08-08T12:40:05.049" v="310" actId="1076"/>
          <ac:picMkLst>
            <pc:docMk/>
            <pc:sldMk cId="226902612" sldId="272"/>
            <ac:picMk id="2050" creationId="{612512EB-8F07-4745-BD0A-DD7E1C994626}"/>
          </ac:picMkLst>
        </pc:picChg>
      </pc:sldChg>
      <pc:sldChg chg="addSp delSp modSp mod modTransition setBg">
        <pc:chgData name="B.E.Pranav Kumaar - [CB.EN.U4AIE20052]" userId="S::cb.en.u4aie20052@cb.students.amrita.edu::99a5e66c-f042-4dc0-96cd-07f5938f0029" providerId="AD" clId="Web-{9AF0C8B2-B359-7FE7-6120-FBF6F67B0AB2}" dt="2021-08-08T12:56:47.554" v="545" actId="20577"/>
        <pc:sldMkLst>
          <pc:docMk/>
          <pc:sldMk cId="4188283451" sldId="273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45:01.437" v="382" actId="1076"/>
          <ac:spMkLst>
            <pc:docMk/>
            <pc:sldMk cId="4188283451" sldId="273"/>
            <ac:spMk id="3" creationId="{4F38BFF1-89CD-4E1A-AFAA-684A1F930DA7}"/>
          </ac:spMkLst>
        </pc:spChg>
        <pc:spChg chg="add del mod">
          <ac:chgData name="B.E.Pranav Kumaar - [CB.EN.U4AIE20052]" userId="S::cb.en.u4aie20052@cb.students.amrita.edu::99a5e66c-f042-4dc0-96cd-07f5938f0029" providerId="AD" clId="Web-{9AF0C8B2-B359-7FE7-6120-FBF6F67B0AB2}" dt="2021-08-08T12:56:47.554" v="545" actId="20577"/>
          <ac:spMkLst>
            <pc:docMk/>
            <pc:sldMk cId="4188283451" sldId="273"/>
            <ac:spMk id="7" creationId="{F191BA6D-7157-4A89-8917-50D064D35C7A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44:43.123" v="378"/>
          <ac:spMkLst>
            <pc:docMk/>
            <pc:sldMk cId="4188283451" sldId="273"/>
            <ac:spMk id="12" creationId="{5C8908E2-EE49-44D2-9428-A28D2312A8D5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44:42.326" v="377"/>
          <ac:spMkLst>
            <pc:docMk/>
            <pc:sldMk cId="4188283451" sldId="273"/>
            <ac:spMk id="13" creationId="{5C8908E2-EE49-44D2-9428-A28D2312A8D5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44:43.123" v="378"/>
          <ac:spMkLst>
            <pc:docMk/>
            <pc:sldMk cId="4188283451" sldId="273"/>
            <ac:spMk id="18" creationId="{BD92035A-AA2F-4CD8-A556-1CE8BDEC75BD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44:42.326" v="377"/>
          <ac:spMkLst>
            <pc:docMk/>
            <pc:sldMk cId="4188283451" sldId="273"/>
            <ac:spMk id="19" creationId="{7449A6C7-D15F-4AA5-BFA5-71A404B47016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44:43.123" v="378"/>
          <ac:spMkLst>
            <pc:docMk/>
            <pc:sldMk cId="4188283451" sldId="273"/>
            <ac:spMk id="20" creationId="{ED888B23-07FA-482A-96DF-47E31AF1A603}"/>
          </ac:spMkLst>
        </pc:spChg>
        <pc:spChg chg="add del">
          <ac:chgData name="B.E.Pranav Kumaar - [CB.EN.U4AIE20052]" userId="S::cb.en.u4aie20052@cb.students.amrita.edu::99a5e66c-f042-4dc0-96cd-07f5938f0029" providerId="AD" clId="Web-{9AF0C8B2-B359-7FE7-6120-FBF6F67B0AB2}" dt="2021-08-08T12:44:42.326" v="377"/>
          <ac:spMkLst>
            <pc:docMk/>
            <pc:sldMk cId="4188283451" sldId="273"/>
            <ac:spMk id="21" creationId="{ED888B23-07FA-482A-96DF-47E31AF1A603}"/>
          </ac:spMkLst>
        </pc:spChg>
        <pc:grpChg chg="add">
          <ac:chgData name="B.E.Pranav Kumaar - [CB.EN.U4AIE20052]" userId="S::cb.en.u4aie20052@cb.students.amrita.edu::99a5e66c-f042-4dc0-96cd-07f5938f0029" providerId="AD" clId="Web-{9AF0C8B2-B359-7FE7-6120-FBF6F67B0AB2}" dt="2021-08-08T12:44:43.123" v="378"/>
          <ac:grpSpMkLst>
            <pc:docMk/>
            <pc:sldMk cId="4188283451" sldId="273"/>
            <ac:grpSpMk id="14" creationId="{5D1A9D8B-3117-4D9D-BDA4-DD81895098B0}"/>
          </ac:grpSpMkLst>
        </pc:grpChg>
        <pc:grpChg chg="add del">
          <ac:chgData name="B.E.Pranav Kumaar - [CB.EN.U4AIE20052]" userId="S::cb.en.u4aie20052@cb.students.amrita.edu::99a5e66c-f042-4dc0-96cd-07f5938f0029" providerId="AD" clId="Web-{9AF0C8B2-B359-7FE7-6120-FBF6F67B0AB2}" dt="2021-08-08T12:44:42.326" v="377"/>
          <ac:grpSpMkLst>
            <pc:docMk/>
            <pc:sldMk cId="4188283451" sldId="273"/>
            <ac:grpSpMk id="15" creationId="{05314994-6337-4875-8CF5-652CAFE8342C}"/>
          </ac:grpSpMkLst>
        </pc:grpChg>
        <pc:graphicFrameChg chg="add del">
          <ac:chgData name="B.E.Pranav Kumaar - [CB.EN.U4AIE20052]" userId="S::cb.en.u4aie20052@cb.students.amrita.edu::99a5e66c-f042-4dc0-96cd-07f5938f0029" providerId="AD" clId="Web-{9AF0C8B2-B359-7FE7-6120-FBF6F67B0AB2}" dt="2021-08-08T12:44:42.326" v="377"/>
          <ac:graphicFrameMkLst>
            <pc:docMk/>
            <pc:sldMk cId="4188283451" sldId="273"/>
            <ac:graphicFrameMk id="9" creationId="{FFA8455D-2D87-4D3C-9200-6D96A83CA7D6}"/>
          </ac:graphicFrameMkLst>
        </pc:graphicFrameChg>
      </pc:sldChg>
      <pc:sldChg chg="addSp modSp mod modTransition setBg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42539754" sldId="274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42:52.690" v="344" actId="1076"/>
          <ac:spMkLst>
            <pc:docMk/>
            <pc:sldMk cId="42539754" sldId="274"/>
            <ac:spMk id="3" creationId="{D9F57303-8F24-40ED-A209-D16C19CED613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41:54.434" v="335"/>
          <ac:spMkLst>
            <pc:docMk/>
            <pc:sldMk cId="42539754" sldId="274"/>
            <ac:spMk id="8" creationId="{27427488-068E-4B55-AC8D-CD070B8CD46D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41:54.434" v="335"/>
          <ac:spMkLst>
            <pc:docMk/>
            <pc:sldMk cId="42539754" sldId="274"/>
            <ac:spMk id="14" creationId="{E6A0E474-BC1B-4020-8F1C-5DB17CF64AD3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41:54.434" v="335"/>
          <ac:spMkLst>
            <pc:docMk/>
            <pc:sldMk cId="42539754" sldId="274"/>
            <ac:spMk id="16" creationId="{A20AF199-99C2-4569-9CAF-24514AE5E82A}"/>
          </ac:spMkLst>
        </pc:spChg>
        <pc:grpChg chg="add">
          <ac:chgData name="B.E.Pranav Kumaar - [CB.EN.U4AIE20052]" userId="S::cb.en.u4aie20052@cb.students.amrita.edu::99a5e66c-f042-4dc0-96cd-07f5938f0029" providerId="AD" clId="Web-{9AF0C8B2-B359-7FE7-6120-FBF6F67B0AB2}" dt="2021-08-08T12:41:54.434" v="335"/>
          <ac:grpSpMkLst>
            <pc:docMk/>
            <pc:sldMk cId="42539754" sldId="274"/>
            <ac:grpSpMk id="10" creationId="{31460D47-75CD-497D-BC88-FA41997D2E49}"/>
          </ac:grpSpMkLst>
        </pc:grpChg>
      </pc:sldChg>
      <pc:sldChg chg="addSp delSp modSp modTransition">
        <pc:chgData name="B.E.Pranav Kumaar - [CB.EN.U4AIE20052]" userId="S::cb.en.u4aie20052@cb.students.amrita.edu::99a5e66c-f042-4dc0-96cd-07f5938f0029" providerId="AD" clId="Web-{9AF0C8B2-B359-7FE7-6120-FBF6F67B0AB2}" dt="2021-08-08T12:57:44.685" v="549" actId="20577"/>
        <pc:sldMkLst>
          <pc:docMk/>
          <pc:sldMk cId="2033928109" sldId="275"/>
        </pc:sldMkLst>
        <pc:spChg chg="add del">
          <ac:chgData name="B.E.Pranav Kumaar - [CB.EN.U4AIE20052]" userId="S::cb.en.u4aie20052@cb.students.amrita.edu::99a5e66c-f042-4dc0-96cd-07f5938f0029" providerId="AD" clId="Web-{9AF0C8B2-B359-7FE7-6120-FBF6F67B0AB2}" dt="2021-08-08T12:46:07.147" v="413"/>
          <ac:spMkLst>
            <pc:docMk/>
            <pc:sldMk cId="2033928109" sldId="275"/>
            <ac:spMk id="2" creationId="{C686CA77-D37E-4DDB-876B-37BEDC17F248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45:17.704" v="387" actId="20577"/>
          <ac:spMkLst>
            <pc:docMk/>
            <pc:sldMk cId="2033928109" sldId="275"/>
            <ac:spMk id="3" creationId="{B0C05530-95D1-47A4-8DDD-8F4551499B38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46:41.635" v="421" actId="20577"/>
          <ac:spMkLst>
            <pc:docMk/>
            <pc:sldMk cId="2033928109" sldId="275"/>
            <ac:spMk id="5" creationId="{2434E2C4-7B89-43E4-8E0F-CFE0FEC1640C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57:44.685" v="549" actId="20577"/>
          <ac:spMkLst>
            <pc:docMk/>
            <pc:sldMk cId="2033928109" sldId="275"/>
            <ac:spMk id="7" creationId="{DCF8AD24-F1AA-4532-BF2B-A051AFEDB965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46:48.448" v="422" actId="1076"/>
          <ac:spMkLst>
            <pc:docMk/>
            <pc:sldMk cId="2033928109" sldId="275"/>
            <ac:spMk id="9" creationId="{5C5A9CF7-E829-419E-A866-FDE430639681}"/>
          </ac:spMkLst>
        </pc:spChg>
        <pc:spChg chg="del mod">
          <ac:chgData name="B.E.Pranav Kumaar - [CB.EN.U4AIE20052]" userId="S::cb.en.u4aie20052@cb.students.amrita.edu::99a5e66c-f042-4dc0-96cd-07f5938f0029" providerId="AD" clId="Web-{9AF0C8B2-B359-7FE7-6120-FBF6F67B0AB2}" dt="2021-08-08T12:45:53.724" v="399"/>
          <ac:spMkLst>
            <pc:docMk/>
            <pc:sldMk cId="2033928109" sldId="275"/>
            <ac:spMk id="11" creationId="{3306FBD2-75C5-4CBD-A98B-410AF567483D}"/>
          </ac:spMkLst>
        </pc:spChg>
        <pc:spChg chg="del mod">
          <ac:chgData name="B.E.Pranav Kumaar - [CB.EN.U4AIE20052]" userId="S::cb.en.u4aie20052@cb.students.amrita.edu::99a5e66c-f042-4dc0-96cd-07f5938f0029" providerId="AD" clId="Web-{9AF0C8B2-B359-7FE7-6120-FBF6F67B0AB2}" dt="2021-08-08T12:46:03.600" v="411"/>
          <ac:spMkLst>
            <pc:docMk/>
            <pc:sldMk cId="2033928109" sldId="275"/>
            <ac:spMk id="13" creationId="{EABF3158-A1F5-470C-96DA-CF1D32F549AC}"/>
          </ac:spMkLst>
        </pc:spChg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1605797402" sldId="276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33:51.840" v="203" actId="20577"/>
          <ac:spMkLst>
            <pc:docMk/>
            <pc:sldMk cId="1605797402" sldId="276"/>
            <ac:spMk id="3" creationId="{659CD99C-4E69-4961-9D7B-F1BF90B0268A}"/>
          </ac:spMkLst>
        </pc:spChg>
        <pc:picChg chg="mod">
          <ac:chgData name="B.E.Pranav Kumaar - [CB.EN.U4AIE20052]" userId="S::cb.en.u4aie20052@cb.students.amrita.edu::99a5e66c-f042-4dc0-96cd-07f5938f0029" providerId="AD" clId="Web-{9AF0C8B2-B359-7FE7-6120-FBF6F67B0AB2}" dt="2021-08-08T12:33:59.153" v="205" actId="1076"/>
          <ac:picMkLst>
            <pc:docMk/>
            <pc:sldMk cId="1605797402" sldId="276"/>
            <ac:picMk id="5" creationId="{F755451A-818B-4E16-8B43-345C3E5980BA}"/>
          </ac:picMkLst>
        </pc:picChg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2360003810" sldId="277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26:39.407" v="106" actId="20577"/>
          <ac:spMkLst>
            <pc:docMk/>
            <pc:sldMk cId="2360003810" sldId="277"/>
            <ac:spMk id="3" creationId="{6A10898C-7CDA-43AA-938A-FF9B6B43A7A5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26:55.080" v="111" actId="14100"/>
          <ac:spMkLst>
            <pc:docMk/>
            <pc:sldMk cId="2360003810" sldId="277"/>
            <ac:spMk id="5" creationId="{35401FEA-194C-47A1-935F-A53ED58C8293}"/>
          </ac:spMkLst>
        </pc:spChg>
        <pc:picChg chg="mod">
          <ac:chgData name="B.E.Pranav Kumaar - [CB.EN.U4AIE20052]" userId="S::cb.en.u4aie20052@cb.students.amrita.edu::99a5e66c-f042-4dc0-96cd-07f5938f0029" providerId="AD" clId="Web-{9AF0C8B2-B359-7FE7-6120-FBF6F67B0AB2}" dt="2021-08-08T12:47:53.517" v="436" actId="1076"/>
          <ac:picMkLst>
            <pc:docMk/>
            <pc:sldMk cId="2360003810" sldId="277"/>
            <ac:picMk id="6" creationId="{2341F821-6063-4714-900D-112A84E37942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47:48.516" v="434" actId="1076"/>
          <ac:picMkLst>
            <pc:docMk/>
            <pc:sldMk cId="2360003810" sldId="277"/>
            <ac:picMk id="8" creationId="{7ED6B43E-7239-4799-A496-D26BF7F3BAE2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48:04.440" v="440" actId="1076"/>
          <ac:picMkLst>
            <pc:docMk/>
            <pc:sldMk cId="2360003810" sldId="277"/>
            <ac:picMk id="9" creationId="{24F3ECF0-2020-4CCC-9B49-B069B8F5A2D0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48:24.379" v="442" actId="1076"/>
          <ac:picMkLst>
            <pc:docMk/>
            <pc:sldMk cId="2360003810" sldId="277"/>
            <ac:picMk id="10" creationId="{D7A12087-3567-49E3-85FA-B2AD151BBC54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47:54.611" v="437" actId="1076"/>
          <ac:picMkLst>
            <pc:docMk/>
            <pc:sldMk cId="2360003810" sldId="277"/>
            <ac:picMk id="11" creationId="{5DC62196-47B5-44BC-8B76-1617E7C6E345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47:49.860" v="435" actId="1076"/>
          <ac:picMkLst>
            <pc:docMk/>
            <pc:sldMk cId="2360003810" sldId="277"/>
            <ac:picMk id="12" creationId="{568ED495-EED8-4736-8C02-EA40675030AC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47:59.705" v="439" actId="1076"/>
          <ac:picMkLst>
            <pc:docMk/>
            <pc:sldMk cId="2360003810" sldId="277"/>
            <ac:picMk id="13" creationId="{45C425D8-F08C-456D-9BCF-FBA98BB31DF7}"/>
          </ac:picMkLst>
        </pc:picChg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204968901" sldId="278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27:42.725" v="117" actId="20577"/>
          <ac:spMkLst>
            <pc:docMk/>
            <pc:sldMk cId="204968901" sldId="278"/>
            <ac:spMk id="3" creationId="{8B4D18DA-7479-4CDD-B5A9-7BD8DC82FBE3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27:55.352" v="119" actId="1076"/>
          <ac:spMkLst>
            <pc:docMk/>
            <pc:sldMk cId="204968901" sldId="278"/>
            <ac:spMk id="5" creationId="{DBD5B3BB-CB94-4DB2-8C44-E573879D0BF5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47:22.545" v="429" actId="14100"/>
          <ac:spMkLst>
            <pc:docMk/>
            <pc:sldMk cId="204968901" sldId="278"/>
            <ac:spMk id="12" creationId="{ABCB8E4C-2758-4420-A612-F30D304C40AD}"/>
          </ac:spMkLst>
        </pc:spChg>
        <pc:picChg chg="mod">
          <ac:chgData name="B.E.Pranav Kumaar - [CB.EN.U4AIE20052]" userId="S::cb.en.u4aie20052@cb.students.amrita.edu::99a5e66c-f042-4dc0-96cd-07f5938f0029" providerId="AD" clId="Web-{9AF0C8B2-B359-7FE7-6120-FBF6F67B0AB2}" dt="2021-08-08T12:47:30.811" v="431" actId="1076"/>
          <ac:picMkLst>
            <pc:docMk/>
            <pc:sldMk cId="204968901" sldId="278"/>
            <ac:picMk id="10" creationId="{FDA73D1D-25FA-46EC-8778-FD9BD315443A}"/>
          </ac:picMkLst>
        </pc:picChg>
      </pc:sldChg>
      <pc:sldChg chg="addSp delSp modSp 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952940119" sldId="279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30:43.087" v="171" actId="1076"/>
          <ac:spMkLst>
            <pc:docMk/>
            <pc:sldMk cId="952940119" sldId="279"/>
            <ac:spMk id="3" creationId="{FADC4C61-5E2E-4689-B934-57A53DFC6339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47:13.216" v="428" actId="1076"/>
          <ac:spMkLst>
            <pc:docMk/>
            <pc:sldMk cId="952940119" sldId="279"/>
            <ac:spMk id="5" creationId="{55DE6B70-3AA1-4BFC-AAB6-D4271EC71BE4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30:12.412" v="165" actId="1076"/>
          <ac:spMkLst>
            <pc:docMk/>
            <pc:sldMk cId="952940119" sldId="279"/>
            <ac:spMk id="18" creationId="{CA9FDC2F-6DE2-403A-99D4-684B57790D68}"/>
          </ac:spMkLst>
        </pc:spChg>
        <pc:picChg chg="mod">
          <ac:chgData name="B.E.Pranav Kumaar - [CB.EN.U4AIE20052]" userId="S::cb.en.u4aie20052@cb.students.amrita.edu::99a5e66c-f042-4dc0-96cd-07f5938f0029" providerId="AD" clId="Web-{9AF0C8B2-B359-7FE7-6120-FBF6F67B0AB2}" dt="2021-08-08T12:29:36.143" v="146" actId="1076"/>
          <ac:picMkLst>
            <pc:docMk/>
            <pc:sldMk cId="952940119" sldId="279"/>
            <ac:picMk id="6" creationId="{B572AFFD-7559-4469-948A-2DFDFA52EF6D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29:38.221" v="148" actId="1076"/>
          <ac:picMkLst>
            <pc:docMk/>
            <pc:sldMk cId="952940119" sldId="279"/>
            <ac:picMk id="7" creationId="{69C4DCD1-5040-413E-9643-CCBA6AA17613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29:40.034" v="150" actId="1076"/>
          <ac:picMkLst>
            <pc:docMk/>
            <pc:sldMk cId="952940119" sldId="279"/>
            <ac:picMk id="8" creationId="{40C5A754-DE49-4A5F-BF72-7598850C396A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30:03.521" v="161" actId="1076"/>
          <ac:picMkLst>
            <pc:docMk/>
            <pc:sldMk cId="952940119" sldId="279"/>
            <ac:picMk id="9" creationId="{A786DE72-E4FD-4885-AF77-F0FAFC20FE29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29:59.301" v="159" actId="1076"/>
          <ac:picMkLst>
            <pc:docMk/>
            <pc:sldMk cId="952940119" sldId="279"/>
            <ac:picMk id="10" creationId="{2430B1ED-76BF-4FC4-8C9E-5F9289A7C9D8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29:50.285" v="155" actId="1076"/>
          <ac:picMkLst>
            <pc:docMk/>
            <pc:sldMk cId="952940119" sldId="279"/>
            <ac:picMk id="11" creationId="{9E07A61D-C424-4BE0-8BA3-32CB763E6287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29:37.315" v="147" actId="1076"/>
          <ac:picMkLst>
            <pc:docMk/>
            <pc:sldMk cId="952940119" sldId="279"/>
            <ac:picMk id="12" creationId="{89C96CE4-F147-473E-A4C4-03BF8F42F5DF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29:39.065" v="149" actId="1076"/>
          <ac:picMkLst>
            <pc:docMk/>
            <pc:sldMk cId="952940119" sldId="279"/>
            <ac:picMk id="13" creationId="{A02D4FA0-AAE5-4BDA-9CBB-9E166F8A4D43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30:01.333" v="160" actId="1076"/>
          <ac:picMkLst>
            <pc:docMk/>
            <pc:sldMk cId="952940119" sldId="279"/>
            <ac:picMk id="14" creationId="{1DD9BCC7-F298-420E-BD73-57DCAF137CDA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29:57.848" v="158" actId="1076"/>
          <ac:picMkLst>
            <pc:docMk/>
            <pc:sldMk cId="952940119" sldId="279"/>
            <ac:picMk id="15" creationId="{363F7EBF-BD37-44D4-AD96-17EA83DB9677}"/>
          </ac:picMkLst>
        </pc:picChg>
        <pc:picChg chg="del mod">
          <ac:chgData name="B.E.Pranav Kumaar - [CB.EN.U4AIE20052]" userId="S::cb.en.u4aie20052@cb.students.amrita.edu::99a5e66c-f042-4dc0-96cd-07f5938f0029" providerId="AD" clId="Web-{9AF0C8B2-B359-7FE7-6120-FBF6F67B0AB2}" dt="2021-08-08T12:30:05.146" v="162"/>
          <ac:picMkLst>
            <pc:docMk/>
            <pc:sldMk cId="952940119" sldId="279"/>
            <ac:picMk id="16" creationId="{887065CD-880E-4A39-B8F2-FC2160066E79}"/>
          </ac:picMkLst>
        </pc:picChg>
        <pc:picChg chg="add mod">
          <ac:chgData name="B.E.Pranav Kumaar - [CB.EN.U4AIE20052]" userId="S::cb.en.u4aie20052@cb.students.amrita.edu::99a5e66c-f042-4dc0-96cd-07f5938f0029" providerId="AD" clId="Web-{9AF0C8B2-B359-7FE7-6120-FBF6F67B0AB2}" dt="2021-08-08T12:29:56.504" v="157" actId="1076"/>
          <ac:picMkLst>
            <pc:docMk/>
            <pc:sldMk cId="952940119" sldId="279"/>
            <ac:picMk id="17" creationId="{C75F2924-340D-43C5-8A60-B97B37F3BD6B}"/>
          </ac:picMkLst>
        </pc:picChg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1558505331" sldId="280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26:23.296" v="102" actId="20577"/>
          <ac:spMkLst>
            <pc:docMk/>
            <pc:sldMk cId="1558505331" sldId="280"/>
            <ac:spMk id="3" creationId="{9A06D93D-A406-4017-9801-DC74D290884A}"/>
          </ac:spMkLst>
        </pc:spChg>
      </pc:sldChg>
      <pc:sldChg chg="addSp delSp modSp mod modTransition setBg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2049388159" sldId="281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20:38.449" v="51" actId="1076"/>
          <ac:spMkLst>
            <pc:docMk/>
            <pc:sldMk cId="2049388159" sldId="281"/>
            <ac:spMk id="3" creationId="{F899DEF2-E919-4213-BD2A-2434FF20C77E}"/>
          </ac:spMkLst>
        </pc:spChg>
        <pc:spChg chg="del">
          <ac:chgData name="B.E.Pranav Kumaar - [CB.EN.U4AIE20052]" userId="S::cb.en.u4aie20052@cb.students.amrita.edu::99a5e66c-f042-4dc0-96cd-07f5938f0029" providerId="AD" clId="Web-{9AF0C8B2-B359-7FE7-6120-FBF6F67B0AB2}" dt="2021-08-08T12:16:56.458" v="19"/>
          <ac:spMkLst>
            <pc:docMk/>
            <pc:sldMk cId="2049388159" sldId="281"/>
            <ac:spMk id="7" creationId="{7ABAF437-6302-429C-ACE0-F8539FDBEDF4}"/>
          </ac:spMkLst>
        </pc:spChg>
        <pc:spChg chg="add">
          <ac:chgData name="B.E.Pranav Kumaar - [CB.EN.U4AIE20052]" userId="S::cb.en.u4aie20052@cb.students.amrita.edu::99a5e66c-f042-4dc0-96cd-07f5938f0029" providerId="AD" clId="Web-{9AF0C8B2-B359-7FE7-6120-FBF6F67B0AB2}" dt="2021-08-08T12:16:56.458" v="19"/>
          <ac:spMkLst>
            <pc:docMk/>
            <pc:sldMk cId="2049388159" sldId="281"/>
            <ac:spMk id="13" creationId="{2659FDB4-FCBE-4A89-B46D-43D4FA54464D}"/>
          </ac:spMkLst>
        </pc:spChg>
        <pc:graphicFrameChg chg="add">
          <ac:chgData name="B.E.Pranav Kumaar - [CB.EN.U4AIE20052]" userId="S::cb.en.u4aie20052@cb.students.amrita.edu::99a5e66c-f042-4dc0-96cd-07f5938f0029" providerId="AD" clId="Web-{9AF0C8B2-B359-7FE7-6120-FBF6F67B0AB2}" dt="2021-08-08T12:16:56.458" v="19"/>
          <ac:graphicFrameMkLst>
            <pc:docMk/>
            <pc:sldMk cId="2049388159" sldId="281"/>
            <ac:graphicFrameMk id="9" creationId="{9C1AA722-22B9-44DE-B13C-0029308AF22D}"/>
          </ac:graphicFrameMkLst>
        </pc:graphicFrameChg>
        <pc:cxnChg chg="add">
          <ac:chgData name="B.E.Pranav Kumaar - [CB.EN.U4AIE20052]" userId="S::cb.en.u4aie20052@cb.students.amrita.edu::99a5e66c-f042-4dc0-96cd-07f5938f0029" providerId="AD" clId="Web-{9AF0C8B2-B359-7FE7-6120-FBF6F67B0AB2}" dt="2021-08-08T12:16:56.458" v="19"/>
          <ac:cxnSpMkLst>
            <pc:docMk/>
            <pc:sldMk cId="2049388159" sldId="281"/>
            <ac:cxnSpMk id="15" creationId="{C8F51B3F-8331-4E4A-AE96-D47B1006EEAD}"/>
          </ac:cxnSpMkLst>
        </pc:cxnChg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2747363015" sldId="282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43:21.255" v="354" actId="20577"/>
          <ac:spMkLst>
            <pc:docMk/>
            <pc:sldMk cId="2747363015" sldId="282"/>
            <ac:spMk id="3" creationId="{BED3B0FC-22BE-49C3-92E2-38DA80849BEE}"/>
          </ac:spMkLst>
        </pc:spChg>
      </pc:sldChg>
      <pc:sldChg chg="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2449568829" sldId="283"/>
        </pc:sldMkLst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6:24.302" v="544" actId="1076"/>
        <pc:sldMkLst>
          <pc:docMk/>
          <pc:sldMk cId="765389033" sldId="284"/>
        </pc:sldMkLst>
        <pc:picChg chg="mod">
          <ac:chgData name="B.E.Pranav Kumaar - [CB.EN.U4AIE20052]" userId="S::cb.en.u4aie20052@cb.students.amrita.edu::99a5e66c-f042-4dc0-96cd-07f5938f0029" providerId="AD" clId="Web-{9AF0C8B2-B359-7FE7-6120-FBF6F67B0AB2}" dt="2021-08-08T12:56:16.223" v="542" actId="14100"/>
          <ac:picMkLst>
            <pc:docMk/>
            <pc:sldMk cId="765389033" sldId="284"/>
            <ac:picMk id="3" creationId="{D86714FA-6718-490E-A95B-28B7AA03916E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56:24.302" v="544" actId="1076"/>
          <ac:picMkLst>
            <pc:docMk/>
            <pc:sldMk cId="765389033" sldId="284"/>
            <ac:picMk id="5" creationId="{BCAF27A2-6932-4BE8-BA89-BE89E6C536E8}"/>
          </ac:picMkLst>
        </pc:picChg>
        <pc:cxnChg chg="mod">
          <ac:chgData name="B.E.Pranav Kumaar - [CB.EN.U4AIE20052]" userId="S::cb.en.u4aie20052@cb.students.amrita.edu::99a5e66c-f042-4dc0-96cd-07f5938f0029" providerId="AD" clId="Web-{9AF0C8B2-B359-7FE7-6120-FBF6F67B0AB2}" dt="2021-08-08T12:56:19.254" v="543" actId="1076"/>
          <ac:cxnSpMkLst>
            <pc:docMk/>
            <pc:sldMk cId="765389033" sldId="284"/>
            <ac:cxnSpMk id="7" creationId="{9FF94151-4CA5-4FE2-AB39-CF1F7C3084ED}"/>
          </ac:cxnSpMkLst>
        </pc:cxnChg>
      </pc:sldChg>
      <pc:sldChg chg="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2479696104" sldId="285"/>
        </pc:sldMkLst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kLst>
          <pc:docMk/>
          <pc:sldMk cId="410407584" sldId="286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43:36.226" v="357" actId="20577"/>
          <ac:spMkLst>
            <pc:docMk/>
            <pc:sldMk cId="410407584" sldId="286"/>
            <ac:spMk id="3" creationId="{501AE43F-81A4-4590-9955-DE334977A336}"/>
          </ac:spMkLst>
        </pc:spChg>
        <pc:spChg chg="mod">
          <ac:chgData name="B.E.Pranav Kumaar - [CB.EN.U4AIE20052]" userId="S::cb.en.u4aie20052@cb.students.amrita.edu::99a5e66c-f042-4dc0-96cd-07f5938f0029" providerId="AD" clId="Web-{9AF0C8B2-B359-7FE7-6120-FBF6F67B0AB2}" dt="2021-08-08T12:43:46.227" v="362" actId="1076"/>
          <ac:spMkLst>
            <pc:docMk/>
            <pc:sldMk cId="410407584" sldId="286"/>
            <ac:spMk id="8" creationId="{0C51154A-BDC0-42C0-AE28-EC675E54818C}"/>
          </ac:spMkLst>
        </pc:spChg>
        <pc:picChg chg="mod">
          <ac:chgData name="B.E.Pranav Kumaar - [CB.EN.U4AIE20052]" userId="S::cb.en.u4aie20052@cb.students.amrita.edu::99a5e66c-f042-4dc0-96cd-07f5938f0029" providerId="AD" clId="Web-{9AF0C8B2-B359-7FE7-6120-FBF6F67B0AB2}" dt="2021-08-08T12:44:11.792" v="369" actId="1076"/>
          <ac:picMkLst>
            <pc:docMk/>
            <pc:sldMk cId="410407584" sldId="286"/>
            <ac:picMk id="5" creationId="{C2B6CF3E-7F24-4AC4-A32D-AFA3112DBC64}"/>
          </ac:picMkLst>
        </pc:picChg>
        <pc:picChg chg="mod">
          <ac:chgData name="B.E.Pranav Kumaar - [CB.EN.U4AIE20052]" userId="S::cb.en.u4aie20052@cb.students.amrita.edu::99a5e66c-f042-4dc0-96cd-07f5938f0029" providerId="AD" clId="Web-{9AF0C8B2-B359-7FE7-6120-FBF6F67B0AB2}" dt="2021-08-08T12:44:15.948" v="371" actId="1076"/>
          <ac:picMkLst>
            <pc:docMk/>
            <pc:sldMk cId="410407584" sldId="286"/>
            <ac:picMk id="7" creationId="{2823CDD1-318E-41C9-BF75-C499368C01E0}"/>
          </ac:picMkLst>
        </pc:picChg>
      </pc:sldChg>
      <pc:sldChg chg="modSp modTransition">
        <pc:chgData name="B.E.Pranav Kumaar - [CB.EN.U4AIE20052]" userId="S::cb.en.u4aie20052@cb.students.amrita.edu::99a5e66c-f042-4dc0-96cd-07f5938f0029" providerId="AD" clId="Web-{9AF0C8B2-B359-7FE7-6120-FBF6F67B0AB2}" dt="2021-08-08T12:54:16.836" v="536"/>
        <pc:sldMkLst>
          <pc:docMk/>
          <pc:sldMk cId="3321378318" sldId="288"/>
        </pc:sldMkLst>
        <pc:spChg chg="mod">
          <ac:chgData name="B.E.Pranav Kumaar - [CB.EN.U4AIE20052]" userId="S::cb.en.u4aie20052@cb.students.amrita.edu::99a5e66c-f042-4dc0-96cd-07f5938f0029" providerId="AD" clId="Web-{9AF0C8B2-B359-7FE7-6120-FBF6F67B0AB2}" dt="2021-08-08T12:45:30.487" v="388" actId="20577"/>
          <ac:spMkLst>
            <pc:docMk/>
            <pc:sldMk cId="3321378318" sldId="288"/>
            <ac:spMk id="2" creationId="{F60A48E4-CB2D-479E-A26A-9170ECE9AFAC}"/>
          </ac:spMkLst>
        </pc:spChg>
      </pc:sldChg>
      <pc:sldMasterChg chg="modTransition modSldLayout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asterMkLst>
          <pc:docMk/>
          <pc:sldMasterMk cId="1783106927" sldId="2147483706"/>
        </pc:sldMasterMkLst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1783106927" sldId="2147483706"/>
            <pc:sldLayoutMk cId="4111981256" sldId="2147483707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1783106927" sldId="2147483706"/>
            <pc:sldLayoutMk cId="1122469493" sldId="2147483708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1783106927" sldId="2147483706"/>
            <pc:sldLayoutMk cId="2609873751" sldId="2147483709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1783106927" sldId="2147483706"/>
            <pc:sldLayoutMk cId="931035056" sldId="2147483710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1783106927" sldId="2147483706"/>
            <pc:sldLayoutMk cId="1523204566" sldId="2147483711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1783106927" sldId="2147483706"/>
            <pc:sldLayoutMk cId="1667470490" sldId="2147483712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1783106927" sldId="2147483706"/>
            <pc:sldLayoutMk cId="1664721047" sldId="2147483713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1783106927" sldId="2147483706"/>
            <pc:sldLayoutMk cId="594391372" sldId="2147483714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1783106927" sldId="2147483706"/>
            <pc:sldLayoutMk cId="2559672112" sldId="2147483715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1783106927" sldId="2147483706"/>
            <pc:sldLayoutMk cId="4070355251" sldId="2147483716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1783106927" sldId="2147483706"/>
            <pc:sldLayoutMk cId="3056880069" sldId="2147483717"/>
          </pc:sldLayoutMkLst>
        </pc:sldLayoutChg>
      </pc:sldMasterChg>
      <pc:sldMasterChg chg="modTransition modSldLayout">
        <pc:chgData name="B.E.Pranav Kumaar - [CB.EN.U4AIE20052]" userId="S::cb.en.u4aie20052@cb.students.amrita.edu::99a5e66c-f042-4dc0-96cd-07f5938f0029" providerId="AD" clId="Web-{9AF0C8B2-B359-7FE7-6120-FBF6F67B0AB2}" dt="2021-08-08T12:50:06.061" v="455"/>
        <pc:sldMasterMkLst>
          <pc:docMk/>
          <pc:sldMasterMk cId="3450784960" sldId="2147483718"/>
        </pc:sldMasterMkLst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3450784960" sldId="2147483718"/>
            <pc:sldLayoutMk cId="4167149749" sldId="2147483719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3450784960" sldId="2147483718"/>
            <pc:sldLayoutMk cId="3623677554" sldId="2147483720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3450784960" sldId="2147483718"/>
            <pc:sldLayoutMk cId="124401118" sldId="2147483721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3450784960" sldId="2147483718"/>
            <pc:sldLayoutMk cId="3917737238" sldId="2147483722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3450784960" sldId="2147483718"/>
            <pc:sldLayoutMk cId="1207606106" sldId="2147483723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3450784960" sldId="2147483718"/>
            <pc:sldLayoutMk cId="3720727963" sldId="2147483724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3450784960" sldId="2147483718"/>
            <pc:sldLayoutMk cId="2320120813" sldId="2147483725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3450784960" sldId="2147483718"/>
            <pc:sldLayoutMk cId="1834647919" sldId="2147483726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3450784960" sldId="2147483718"/>
            <pc:sldLayoutMk cId="280355933" sldId="2147483727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3450784960" sldId="2147483718"/>
            <pc:sldLayoutMk cId="244373005" sldId="2147483728"/>
          </pc:sldLayoutMkLst>
        </pc:sldLayoutChg>
        <pc:sldLayoutChg chg="modTransition">
          <pc:chgData name="B.E.Pranav Kumaar - [CB.EN.U4AIE20052]" userId="S::cb.en.u4aie20052@cb.students.amrita.edu::99a5e66c-f042-4dc0-96cd-07f5938f0029" providerId="AD" clId="Web-{9AF0C8B2-B359-7FE7-6120-FBF6F67B0AB2}" dt="2021-08-08T12:50:06.061" v="455"/>
          <pc:sldLayoutMkLst>
            <pc:docMk/>
            <pc:sldMasterMk cId="3450784960" sldId="2147483718"/>
            <pc:sldLayoutMk cId="131941436" sldId="214748372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DBA369-B015-41A3-ACA2-ED98F3FF7D39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</dgm:pt>
    <dgm:pt modelId="{6BA0C8A4-8BA9-4CA6-AD21-F36BCE17C0E1}">
      <dgm:prSet phldrT="[Text]"/>
      <dgm:spPr/>
      <dgm:t>
        <a:bodyPr/>
        <a:lstStyle/>
        <a:p>
          <a:r>
            <a:rPr lang="en-US" b="0" i="0" u="none" strike="noStrike">
              <a:effectLst/>
              <a:latin typeface="Times New Roman"/>
              <a:cs typeface="Times New Roman"/>
            </a:rPr>
            <a:t>To introduce the </a:t>
          </a:r>
          <a:r>
            <a:rPr lang="en-US" b="1" i="0" u="none" strike="noStrike">
              <a:effectLst/>
              <a:latin typeface="Times New Roman"/>
              <a:cs typeface="Times New Roman"/>
            </a:rPr>
            <a:t>idea of maze</a:t>
          </a:r>
          <a:endParaRPr lang="en-IN" b="1">
            <a:latin typeface="Times New Roman"/>
            <a:cs typeface="Times New Roman"/>
          </a:endParaRPr>
        </a:p>
      </dgm:t>
    </dgm:pt>
    <dgm:pt modelId="{70AA5659-277D-4048-BB50-3CCEDDC40E21}" type="parTrans" cxnId="{49DE65B0-E2C4-4244-8826-76609709E7C5}">
      <dgm:prSet/>
      <dgm:spPr/>
      <dgm:t>
        <a:bodyPr/>
        <a:lstStyle/>
        <a:p>
          <a:endParaRPr lang="en-IN"/>
        </a:p>
      </dgm:t>
    </dgm:pt>
    <dgm:pt modelId="{DC735FCE-D92C-4E89-BF8D-896FE4C75CB9}" type="sibTrans" cxnId="{49DE65B0-E2C4-4244-8826-76609709E7C5}">
      <dgm:prSet/>
      <dgm:spPr/>
      <dgm:t>
        <a:bodyPr/>
        <a:lstStyle/>
        <a:p>
          <a:endParaRPr lang="en-IN"/>
        </a:p>
      </dgm:t>
    </dgm:pt>
    <dgm:pt modelId="{FE158CFB-6339-4FFB-9878-263D24D27F09}">
      <dgm:prSet phldrT="[Text]"/>
      <dgm:spPr/>
      <dgm:t>
        <a:bodyPr/>
        <a:lstStyle/>
        <a:p>
          <a:r>
            <a:rPr lang="en-US" b="0" i="0" u="none" strike="noStrike">
              <a:effectLst/>
              <a:latin typeface="Times New Roman"/>
              <a:cs typeface="Times New Roman"/>
            </a:rPr>
            <a:t>To generate a maze using </a:t>
          </a:r>
          <a:r>
            <a:rPr lang="en-US" b="1" i="0" u="none" strike="noStrike">
              <a:effectLst/>
              <a:latin typeface="Times New Roman"/>
              <a:cs typeface="Times New Roman"/>
            </a:rPr>
            <a:t>Depth First Search algorithm </a:t>
          </a:r>
          <a:r>
            <a:rPr lang="en-US" b="0" i="0" u="none" strike="noStrike">
              <a:effectLst/>
              <a:latin typeface="Times New Roman"/>
              <a:cs typeface="Times New Roman"/>
            </a:rPr>
            <a:t>(using recursive backtracking).</a:t>
          </a:r>
          <a:endParaRPr lang="en-IN">
            <a:latin typeface="Times New Roman"/>
            <a:cs typeface="Times New Roman"/>
          </a:endParaRPr>
        </a:p>
      </dgm:t>
    </dgm:pt>
    <dgm:pt modelId="{184F5DB1-F4E5-4915-809E-463206D1E66C}" type="parTrans" cxnId="{A9A4A57F-E0E2-43E0-B677-727724C36CE1}">
      <dgm:prSet/>
      <dgm:spPr/>
      <dgm:t>
        <a:bodyPr/>
        <a:lstStyle/>
        <a:p>
          <a:endParaRPr lang="en-IN"/>
        </a:p>
      </dgm:t>
    </dgm:pt>
    <dgm:pt modelId="{62C9FDC8-FEE2-4E09-BE06-311C78AAC2A4}" type="sibTrans" cxnId="{A9A4A57F-E0E2-43E0-B677-727724C36CE1}">
      <dgm:prSet/>
      <dgm:spPr/>
      <dgm:t>
        <a:bodyPr/>
        <a:lstStyle/>
        <a:p>
          <a:endParaRPr lang="en-IN"/>
        </a:p>
      </dgm:t>
    </dgm:pt>
    <dgm:pt modelId="{E01D9DE3-28DD-49C7-BFC9-BC8B442FEFCC}">
      <dgm:prSet phldrT="[Text]"/>
      <dgm:spPr/>
      <dgm:t>
        <a:bodyPr/>
        <a:lstStyle/>
        <a:p>
          <a:r>
            <a:rPr lang="en-US" b="0" i="0" u="none" strike="noStrike">
              <a:effectLst/>
              <a:latin typeface="Times New Roman"/>
              <a:cs typeface="Times New Roman"/>
            </a:rPr>
            <a:t>To </a:t>
          </a:r>
          <a:r>
            <a:rPr lang="en-US" b="1" i="0" u="none" strike="noStrike" err="1">
              <a:effectLst/>
              <a:latin typeface="Times New Roman"/>
              <a:cs typeface="Times New Roman"/>
            </a:rPr>
            <a:t>visualise</a:t>
          </a:r>
          <a:r>
            <a:rPr lang="en-US" b="0" i="0" u="none" strike="noStrike">
              <a:effectLst/>
              <a:latin typeface="Times New Roman"/>
              <a:cs typeface="Times New Roman"/>
            </a:rPr>
            <a:t> the generated maze.</a:t>
          </a:r>
          <a:endParaRPr lang="en-IN">
            <a:latin typeface="Times New Roman"/>
            <a:cs typeface="Times New Roman"/>
          </a:endParaRPr>
        </a:p>
      </dgm:t>
    </dgm:pt>
    <dgm:pt modelId="{2FE18FDD-C4B7-4FB7-8B8D-E5DDDCE04576}" type="parTrans" cxnId="{98B8E522-6595-4C26-8D4B-48B50886EB1F}">
      <dgm:prSet/>
      <dgm:spPr/>
      <dgm:t>
        <a:bodyPr/>
        <a:lstStyle/>
        <a:p>
          <a:endParaRPr lang="en-IN"/>
        </a:p>
      </dgm:t>
    </dgm:pt>
    <dgm:pt modelId="{45CD498F-B47C-4809-88E0-6299994A7904}" type="sibTrans" cxnId="{98B8E522-6595-4C26-8D4B-48B50886EB1F}">
      <dgm:prSet/>
      <dgm:spPr/>
      <dgm:t>
        <a:bodyPr/>
        <a:lstStyle/>
        <a:p>
          <a:endParaRPr lang="en-IN"/>
        </a:p>
      </dgm:t>
    </dgm:pt>
    <dgm:pt modelId="{FF2A732B-5C70-45E8-B4EC-DADC0CBAB36C}" type="pres">
      <dgm:prSet presAssocID="{B8DBA369-B015-41A3-ACA2-ED98F3FF7D39}" presName="outerComposite" presStyleCnt="0">
        <dgm:presLayoutVars>
          <dgm:chMax val="5"/>
          <dgm:dir/>
          <dgm:resizeHandles val="exact"/>
        </dgm:presLayoutVars>
      </dgm:prSet>
      <dgm:spPr/>
    </dgm:pt>
    <dgm:pt modelId="{84A8E552-7B79-4712-B4B7-2D0125A8687C}" type="pres">
      <dgm:prSet presAssocID="{B8DBA369-B015-41A3-ACA2-ED98F3FF7D39}" presName="dummyMaxCanvas" presStyleCnt="0">
        <dgm:presLayoutVars/>
      </dgm:prSet>
      <dgm:spPr/>
    </dgm:pt>
    <dgm:pt modelId="{AD8E670F-E8E1-4D71-BE94-C45C06D063AC}" type="pres">
      <dgm:prSet presAssocID="{B8DBA369-B015-41A3-ACA2-ED98F3FF7D39}" presName="ThreeNodes_1" presStyleLbl="node1" presStyleIdx="0" presStyleCnt="3">
        <dgm:presLayoutVars>
          <dgm:bulletEnabled val="1"/>
        </dgm:presLayoutVars>
      </dgm:prSet>
      <dgm:spPr/>
    </dgm:pt>
    <dgm:pt modelId="{185B3B3B-235D-4245-AB99-37E550103DA2}" type="pres">
      <dgm:prSet presAssocID="{B8DBA369-B015-41A3-ACA2-ED98F3FF7D39}" presName="ThreeNodes_2" presStyleLbl="node1" presStyleIdx="1" presStyleCnt="3">
        <dgm:presLayoutVars>
          <dgm:bulletEnabled val="1"/>
        </dgm:presLayoutVars>
      </dgm:prSet>
      <dgm:spPr/>
    </dgm:pt>
    <dgm:pt modelId="{310850F2-3D50-478A-B0E6-42DC9F792F90}" type="pres">
      <dgm:prSet presAssocID="{B8DBA369-B015-41A3-ACA2-ED98F3FF7D39}" presName="ThreeNodes_3" presStyleLbl="node1" presStyleIdx="2" presStyleCnt="3">
        <dgm:presLayoutVars>
          <dgm:bulletEnabled val="1"/>
        </dgm:presLayoutVars>
      </dgm:prSet>
      <dgm:spPr/>
    </dgm:pt>
    <dgm:pt modelId="{A428350A-E37A-44B7-850E-5B20550C72E0}" type="pres">
      <dgm:prSet presAssocID="{B8DBA369-B015-41A3-ACA2-ED98F3FF7D39}" presName="ThreeConn_1-2" presStyleLbl="fgAccFollowNode1" presStyleIdx="0" presStyleCnt="2">
        <dgm:presLayoutVars>
          <dgm:bulletEnabled val="1"/>
        </dgm:presLayoutVars>
      </dgm:prSet>
      <dgm:spPr/>
    </dgm:pt>
    <dgm:pt modelId="{4AB59F1B-84B8-4432-AA89-C085FD5B133B}" type="pres">
      <dgm:prSet presAssocID="{B8DBA369-B015-41A3-ACA2-ED98F3FF7D39}" presName="ThreeConn_2-3" presStyleLbl="fgAccFollowNode1" presStyleIdx="1" presStyleCnt="2">
        <dgm:presLayoutVars>
          <dgm:bulletEnabled val="1"/>
        </dgm:presLayoutVars>
      </dgm:prSet>
      <dgm:spPr/>
    </dgm:pt>
    <dgm:pt modelId="{55F0977A-3010-4423-BD82-4145A4AC3C5F}" type="pres">
      <dgm:prSet presAssocID="{B8DBA369-B015-41A3-ACA2-ED98F3FF7D39}" presName="ThreeNodes_1_text" presStyleLbl="node1" presStyleIdx="2" presStyleCnt="3">
        <dgm:presLayoutVars>
          <dgm:bulletEnabled val="1"/>
        </dgm:presLayoutVars>
      </dgm:prSet>
      <dgm:spPr/>
    </dgm:pt>
    <dgm:pt modelId="{E15BD539-4456-4736-A063-C7E704067F41}" type="pres">
      <dgm:prSet presAssocID="{B8DBA369-B015-41A3-ACA2-ED98F3FF7D39}" presName="ThreeNodes_2_text" presStyleLbl="node1" presStyleIdx="2" presStyleCnt="3">
        <dgm:presLayoutVars>
          <dgm:bulletEnabled val="1"/>
        </dgm:presLayoutVars>
      </dgm:prSet>
      <dgm:spPr/>
    </dgm:pt>
    <dgm:pt modelId="{0144C39A-1CBD-48CD-B5BE-67DC6487043E}" type="pres">
      <dgm:prSet presAssocID="{B8DBA369-B015-41A3-ACA2-ED98F3FF7D39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EF70990C-D794-4DD3-9D2A-D5AB1A87AD91}" type="presOf" srcId="{E01D9DE3-28DD-49C7-BFC9-BC8B442FEFCC}" destId="{0144C39A-1CBD-48CD-B5BE-67DC6487043E}" srcOrd="1" destOrd="0" presId="urn:microsoft.com/office/officeart/2005/8/layout/vProcess5"/>
    <dgm:cxn modelId="{98B8E522-6595-4C26-8D4B-48B50886EB1F}" srcId="{B8DBA369-B015-41A3-ACA2-ED98F3FF7D39}" destId="{E01D9DE3-28DD-49C7-BFC9-BC8B442FEFCC}" srcOrd="2" destOrd="0" parTransId="{2FE18FDD-C4B7-4FB7-8B8D-E5DDDCE04576}" sibTransId="{45CD498F-B47C-4809-88E0-6299994A7904}"/>
    <dgm:cxn modelId="{0AA6BE3D-3BB0-49AA-AB71-D934651138B9}" type="presOf" srcId="{B8DBA369-B015-41A3-ACA2-ED98F3FF7D39}" destId="{FF2A732B-5C70-45E8-B4EC-DADC0CBAB36C}" srcOrd="0" destOrd="0" presId="urn:microsoft.com/office/officeart/2005/8/layout/vProcess5"/>
    <dgm:cxn modelId="{70ACD25C-0C02-4103-91BA-4D4DB6E2ED05}" type="presOf" srcId="{DC735FCE-D92C-4E89-BF8D-896FE4C75CB9}" destId="{A428350A-E37A-44B7-850E-5B20550C72E0}" srcOrd="0" destOrd="0" presId="urn:microsoft.com/office/officeart/2005/8/layout/vProcess5"/>
    <dgm:cxn modelId="{8968714A-59B3-4A4D-A05E-CCD535FB9450}" type="presOf" srcId="{6BA0C8A4-8BA9-4CA6-AD21-F36BCE17C0E1}" destId="{55F0977A-3010-4423-BD82-4145A4AC3C5F}" srcOrd="1" destOrd="0" presId="urn:microsoft.com/office/officeart/2005/8/layout/vProcess5"/>
    <dgm:cxn modelId="{E1A00B6E-E9B3-4AF4-B72D-A23AD63FA4A6}" type="presOf" srcId="{6BA0C8A4-8BA9-4CA6-AD21-F36BCE17C0E1}" destId="{AD8E670F-E8E1-4D71-BE94-C45C06D063AC}" srcOrd="0" destOrd="0" presId="urn:microsoft.com/office/officeart/2005/8/layout/vProcess5"/>
    <dgm:cxn modelId="{26485E75-D375-4C95-86CA-DC8743D4710D}" type="presOf" srcId="{62C9FDC8-FEE2-4E09-BE06-311C78AAC2A4}" destId="{4AB59F1B-84B8-4432-AA89-C085FD5B133B}" srcOrd="0" destOrd="0" presId="urn:microsoft.com/office/officeart/2005/8/layout/vProcess5"/>
    <dgm:cxn modelId="{A9A4A57F-E0E2-43E0-B677-727724C36CE1}" srcId="{B8DBA369-B015-41A3-ACA2-ED98F3FF7D39}" destId="{FE158CFB-6339-4FFB-9878-263D24D27F09}" srcOrd="1" destOrd="0" parTransId="{184F5DB1-F4E5-4915-809E-463206D1E66C}" sibTransId="{62C9FDC8-FEE2-4E09-BE06-311C78AAC2A4}"/>
    <dgm:cxn modelId="{DCB105A6-8C95-479E-87AE-5977557B2137}" type="presOf" srcId="{FE158CFB-6339-4FFB-9878-263D24D27F09}" destId="{E15BD539-4456-4736-A063-C7E704067F41}" srcOrd="1" destOrd="0" presId="urn:microsoft.com/office/officeart/2005/8/layout/vProcess5"/>
    <dgm:cxn modelId="{49DE65B0-E2C4-4244-8826-76609709E7C5}" srcId="{B8DBA369-B015-41A3-ACA2-ED98F3FF7D39}" destId="{6BA0C8A4-8BA9-4CA6-AD21-F36BCE17C0E1}" srcOrd="0" destOrd="0" parTransId="{70AA5659-277D-4048-BB50-3CCEDDC40E21}" sibTransId="{DC735FCE-D92C-4E89-BF8D-896FE4C75CB9}"/>
    <dgm:cxn modelId="{68CA6ED1-9C72-4F5D-85C7-FC6280E0431C}" type="presOf" srcId="{FE158CFB-6339-4FFB-9878-263D24D27F09}" destId="{185B3B3B-235D-4245-AB99-37E550103DA2}" srcOrd="0" destOrd="0" presId="urn:microsoft.com/office/officeart/2005/8/layout/vProcess5"/>
    <dgm:cxn modelId="{687553EA-64D5-4BFC-9AE1-D9836AD78F37}" type="presOf" srcId="{E01D9DE3-28DD-49C7-BFC9-BC8B442FEFCC}" destId="{310850F2-3D50-478A-B0E6-42DC9F792F90}" srcOrd="0" destOrd="0" presId="urn:microsoft.com/office/officeart/2005/8/layout/vProcess5"/>
    <dgm:cxn modelId="{D71E4C97-3FD2-4AEF-B0FE-48E3D799B98E}" type="presParOf" srcId="{FF2A732B-5C70-45E8-B4EC-DADC0CBAB36C}" destId="{84A8E552-7B79-4712-B4B7-2D0125A8687C}" srcOrd="0" destOrd="0" presId="urn:microsoft.com/office/officeart/2005/8/layout/vProcess5"/>
    <dgm:cxn modelId="{80207694-98A5-41B1-A302-F2863AFB504D}" type="presParOf" srcId="{FF2A732B-5C70-45E8-B4EC-DADC0CBAB36C}" destId="{AD8E670F-E8E1-4D71-BE94-C45C06D063AC}" srcOrd="1" destOrd="0" presId="urn:microsoft.com/office/officeart/2005/8/layout/vProcess5"/>
    <dgm:cxn modelId="{BF6BAA48-16E9-41F4-8063-B2A124684130}" type="presParOf" srcId="{FF2A732B-5C70-45E8-B4EC-DADC0CBAB36C}" destId="{185B3B3B-235D-4245-AB99-37E550103DA2}" srcOrd="2" destOrd="0" presId="urn:microsoft.com/office/officeart/2005/8/layout/vProcess5"/>
    <dgm:cxn modelId="{5058FB19-9C9B-4C2B-9FB3-85991BC5D815}" type="presParOf" srcId="{FF2A732B-5C70-45E8-B4EC-DADC0CBAB36C}" destId="{310850F2-3D50-478A-B0E6-42DC9F792F90}" srcOrd="3" destOrd="0" presId="urn:microsoft.com/office/officeart/2005/8/layout/vProcess5"/>
    <dgm:cxn modelId="{EFEF9A34-6DBD-4F7F-9DFB-407049B97564}" type="presParOf" srcId="{FF2A732B-5C70-45E8-B4EC-DADC0CBAB36C}" destId="{A428350A-E37A-44B7-850E-5B20550C72E0}" srcOrd="4" destOrd="0" presId="urn:microsoft.com/office/officeart/2005/8/layout/vProcess5"/>
    <dgm:cxn modelId="{0169D221-7232-433C-B2A7-875FE79F3D1F}" type="presParOf" srcId="{FF2A732B-5C70-45E8-B4EC-DADC0CBAB36C}" destId="{4AB59F1B-84B8-4432-AA89-C085FD5B133B}" srcOrd="5" destOrd="0" presId="urn:microsoft.com/office/officeart/2005/8/layout/vProcess5"/>
    <dgm:cxn modelId="{04E035FD-E3BE-4C0B-8502-C1B6853D057E}" type="presParOf" srcId="{FF2A732B-5C70-45E8-B4EC-DADC0CBAB36C}" destId="{55F0977A-3010-4423-BD82-4145A4AC3C5F}" srcOrd="6" destOrd="0" presId="urn:microsoft.com/office/officeart/2005/8/layout/vProcess5"/>
    <dgm:cxn modelId="{B852D8FF-1296-4A95-B600-F41D7989729E}" type="presParOf" srcId="{FF2A732B-5C70-45E8-B4EC-DADC0CBAB36C}" destId="{E15BD539-4456-4736-A063-C7E704067F41}" srcOrd="7" destOrd="0" presId="urn:microsoft.com/office/officeart/2005/8/layout/vProcess5"/>
    <dgm:cxn modelId="{3B852F2F-7E29-40C6-BBCA-BA32147AF558}" type="presParOf" srcId="{FF2A732B-5C70-45E8-B4EC-DADC0CBAB36C}" destId="{0144C39A-1CBD-48CD-B5BE-67DC6487043E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FD3A9E-CF37-4CA8-87C4-E249347391D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20C5DA1-0EEE-4B98-8F30-69C4A0B73B6B}">
      <dgm:prSet/>
      <dgm:spPr/>
      <dgm:t>
        <a:bodyPr/>
        <a:lstStyle/>
        <a:p>
          <a:r>
            <a:rPr lang="en-US"/>
            <a:t>We will discuss few algorithms that can generate </a:t>
          </a:r>
          <a:r>
            <a:rPr lang="en-US" b="1"/>
            <a:t>perfect mazes.</a:t>
          </a:r>
          <a:endParaRPr lang="en-US"/>
        </a:p>
      </dgm:t>
    </dgm:pt>
    <dgm:pt modelId="{0A97EDC8-DD78-483C-99E7-73DB4DC33A87}" type="parTrans" cxnId="{8BB77BBD-47EE-4C95-8FBC-3D969827DA81}">
      <dgm:prSet/>
      <dgm:spPr/>
      <dgm:t>
        <a:bodyPr/>
        <a:lstStyle/>
        <a:p>
          <a:endParaRPr lang="en-US"/>
        </a:p>
      </dgm:t>
    </dgm:pt>
    <dgm:pt modelId="{2E26E707-2036-414C-B783-DB0B5F110F7F}" type="sibTrans" cxnId="{8BB77BBD-47EE-4C95-8FBC-3D969827DA81}">
      <dgm:prSet/>
      <dgm:spPr/>
      <dgm:t>
        <a:bodyPr/>
        <a:lstStyle/>
        <a:p>
          <a:endParaRPr lang="en-US"/>
        </a:p>
      </dgm:t>
    </dgm:pt>
    <dgm:pt modelId="{D096C310-7D76-411C-B425-5574CE94536C}">
      <dgm:prSet/>
      <dgm:spPr/>
      <dgm:t>
        <a:bodyPr/>
        <a:lstStyle/>
        <a:p>
          <a:r>
            <a:rPr lang="en-US"/>
            <a:t>Perfect Mazes – Exactly </a:t>
          </a:r>
          <a:r>
            <a:rPr lang="en-US" b="1"/>
            <a:t>one path </a:t>
          </a:r>
          <a:r>
            <a:rPr lang="en-US"/>
            <a:t>is available from any given cell in the grid to any other cell in the same grid. </a:t>
          </a:r>
        </a:p>
      </dgm:t>
    </dgm:pt>
    <dgm:pt modelId="{B0B01971-C863-404F-8085-D66947C428B9}" type="parTrans" cxnId="{CFA12F04-7098-4F76-BDA5-C3F06F1FF5C7}">
      <dgm:prSet/>
      <dgm:spPr/>
      <dgm:t>
        <a:bodyPr/>
        <a:lstStyle/>
        <a:p>
          <a:endParaRPr lang="en-US"/>
        </a:p>
      </dgm:t>
    </dgm:pt>
    <dgm:pt modelId="{44257C73-62E6-46BB-97A0-1FAF4A2A6E39}" type="sibTrans" cxnId="{CFA12F04-7098-4F76-BDA5-C3F06F1FF5C7}">
      <dgm:prSet/>
      <dgm:spPr/>
      <dgm:t>
        <a:bodyPr/>
        <a:lstStyle/>
        <a:p>
          <a:endParaRPr lang="en-US"/>
        </a:p>
      </dgm:t>
    </dgm:pt>
    <dgm:pt modelId="{439E8CEA-CF67-41C9-A6E3-76DA85FC0B8B}">
      <dgm:prSet/>
      <dgm:spPr/>
      <dgm:t>
        <a:bodyPr/>
        <a:lstStyle/>
        <a:p>
          <a:r>
            <a:rPr lang="en-US"/>
            <a:t>Perfect mazes have </a:t>
          </a:r>
          <a:r>
            <a:rPr lang="en-US" b="1"/>
            <a:t>no loops </a:t>
          </a:r>
          <a:r>
            <a:rPr lang="en-US"/>
            <a:t>– the unique path is </a:t>
          </a:r>
          <a:r>
            <a:rPr lang="en-US" b="1"/>
            <a:t>never allowed </a:t>
          </a:r>
          <a:r>
            <a:rPr lang="en-US"/>
            <a:t>to </a:t>
          </a:r>
          <a:r>
            <a:rPr lang="en-US" b="1"/>
            <a:t>intersect</a:t>
          </a:r>
          <a:r>
            <a:rPr lang="en-US"/>
            <a:t> itself.</a:t>
          </a:r>
        </a:p>
      </dgm:t>
    </dgm:pt>
    <dgm:pt modelId="{7548955B-4DFB-484A-8070-290E092CD62E}" type="parTrans" cxnId="{2F90971C-EF56-4759-B531-E08D68255925}">
      <dgm:prSet/>
      <dgm:spPr/>
      <dgm:t>
        <a:bodyPr/>
        <a:lstStyle/>
        <a:p>
          <a:endParaRPr lang="en-US"/>
        </a:p>
      </dgm:t>
    </dgm:pt>
    <dgm:pt modelId="{C52965D5-BEFC-4DA6-8EAF-020A166B91EA}" type="sibTrans" cxnId="{2F90971C-EF56-4759-B531-E08D68255925}">
      <dgm:prSet/>
      <dgm:spPr/>
      <dgm:t>
        <a:bodyPr/>
        <a:lstStyle/>
        <a:p>
          <a:endParaRPr lang="en-US"/>
        </a:p>
      </dgm:t>
    </dgm:pt>
    <dgm:pt modelId="{97652A83-9084-4982-BD1A-0EDDA57FF1A7}" type="pres">
      <dgm:prSet presAssocID="{C1FD3A9E-CF37-4CA8-87C4-E249347391D9}" presName="linear" presStyleCnt="0">
        <dgm:presLayoutVars>
          <dgm:animLvl val="lvl"/>
          <dgm:resizeHandles val="exact"/>
        </dgm:presLayoutVars>
      </dgm:prSet>
      <dgm:spPr/>
    </dgm:pt>
    <dgm:pt modelId="{1AD0A1B0-A0F6-4684-96B1-4A3F06FBDEA3}" type="pres">
      <dgm:prSet presAssocID="{D20C5DA1-0EEE-4B98-8F30-69C4A0B73B6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0DA322-A5DA-4A0E-93EA-7F1284021825}" type="pres">
      <dgm:prSet presAssocID="{2E26E707-2036-414C-B783-DB0B5F110F7F}" presName="spacer" presStyleCnt="0"/>
      <dgm:spPr/>
    </dgm:pt>
    <dgm:pt modelId="{97D99188-65CE-47DB-BA3B-733D3F4FEDDF}" type="pres">
      <dgm:prSet presAssocID="{D096C310-7D76-411C-B425-5574CE94536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26E1C83-F8BB-4F16-A005-298E1148CE6E}" type="pres">
      <dgm:prSet presAssocID="{44257C73-62E6-46BB-97A0-1FAF4A2A6E39}" presName="spacer" presStyleCnt="0"/>
      <dgm:spPr/>
    </dgm:pt>
    <dgm:pt modelId="{929E89CB-76C6-4E2D-94D9-ACFE21CD9080}" type="pres">
      <dgm:prSet presAssocID="{439E8CEA-CF67-41C9-A6E3-76DA85FC0B8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FA12F04-7098-4F76-BDA5-C3F06F1FF5C7}" srcId="{C1FD3A9E-CF37-4CA8-87C4-E249347391D9}" destId="{D096C310-7D76-411C-B425-5574CE94536C}" srcOrd="1" destOrd="0" parTransId="{B0B01971-C863-404F-8085-D66947C428B9}" sibTransId="{44257C73-62E6-46BB-97A0-1FAF4A2A6E39}"/>
    <dgm:cxn modelId="{2F90971C-EF56-4759-B531-E08D68255925}" srcId="{C1FD3A9E-CF37-4CA8-87C4-E249347391D9}" destId="{439E8CEA-CF67-41C9-A6E3-76DA85FC0B8B}" srcOrd="2" destOrd="0" parTransId="{7548955B-4DFB-484A-8070-290E092CD62E}" sibTransId="{C52965D5-BEFC-4DA6-8EAF-020A166B91EA}"/>
    <dgm:cxn modelId="{9E460C29-0873-40EB-B5B2-63D9080FFDF5}" type="presOf" srcId="{D20C5DA1-0EEE-4B98-8F30-69C4A0B73B6B}" destId="{1AD0A1B0-A0F6-4684-96B1-4A3F06FBDEA3}" srcOrd="0" destOrd="0" presId="urn:microsoft.com/office/officeart/2005/8/layout/vList2"/>
    <dgm:cxn modelId="{49DC9431-86BD-4A79-B962-F6FF71E03319}" type="presOf" srcId="{C1FD3A9E-CF37-4CA8-87C4-E249347391D9}" destId="{97652A83-9084-4982-BD1A-0EDDA57FF1A7}" srcOrd="0" destOrd="0" presId="urn:microsoft.com/office/officeart/2005/8/layout/vList2"/>
    <dgm:cxn modelId="{427E11B5-A9D4-45BF-B381-D1F1C064150E}" type="presOf" srcId="{439E8CEA-CF67-41C9-A6E3-76DA85FC0B8B}" destId="{929E89CB-76C6-4E2D-94D9-ACFE21CD9080}" srcOrd="0" destOrd="0" presId="urn:microsoft.com/office/officeart/2005/8/layout/vList2"/>
    <dgm:cxn modelId="{8BB77BBD-47EE-4C95-8FBC-3D969827DA81}" srcId="{C1FD3A9E-CF37-4CA8-87C4-E249347391D9}" destId="{D20C5DA1-0EEE-4B98-8F30-69C4A0B73B6B}" srcOrd="0" destOrd="0" parTransId="{0A97EDC8-DD78-483C-99E7-73DB4DC33A87}" sibTransId="{2E26E707-2036-414C-B783-DB0B5F110F7F}"/>
    <dgm:cxn modelId="{7246F1C8-D019-4B80-B423-285D7DCEA9A9}" type="presOf" srcId="{D096C310-7D76-411C-B425-5574CE94536C}" destId="{97D99188-65CE-47DB-BA3B-733D3F4FEDDF}" srcOrd="0" destOrd="0" presId="urn:microsoft.com/office/officeart/2005/8/layout/vList2"/>
    <dgm:cxn modelId="{220C9F22-B7FE-4224-9496-3CACE3E7704A}" type="presParOf" srcId="{97652A83-9084-4982-BD1A-0EDDA57FF1A7}" destId="{1AD0A1B0-A0F6-4684-96B1-4A3F06FBDEA3}" srcOrd="0" destOrd="0" presId="urn:microsoft.com/office/officeart/2005/8/layout/vList2"/>
    <dgm:cxn modelId="{D2737E15-3065-4248-AEAA-F59A08A8682B}" type="presParOf" srcId="{97652A83-9084-4982-BD1A-0EDDA57FF1A7}" destId="{C50DA322-A5DA-4A0E-93EA-7F1284021825}" srcOrd="1" destOrd="0" presId="urn:microsoft.com/office/officeart/2005/8/layout/vList2"/>
    <dgm:cxn modelId="{C2749141-D0D1-421C-9CFC-FDD736479875}" type="presParOf" srcId="{97652A83-9084-4982-BD1A-0EDDA57FF1A7}" destId="{97D99188-65CE-47DB-BA3B-733D3F4FEDDF}" srcOrd="2" destOrd="0" presId="urn:microsoft.com/office/officeart/2005/8/layout/vList2"/>
    <dgm:cxn modelId="{D383D3D5-574E-4E9A-94E3-57E98AB7B541}" type="presParOf" srcId="{97652A83-9084-4982-BD1A-0EDDA57FF1A7}" destId="{C26E1C83-F8BB-4F16-A005-298E1148CE6E}" srcOrd="3" destOrd="0" presId="urn:microsoft.com/office/officeart/2005/8/layout/vList2"/>
    <dgm:cxn modelId="{B02B6CDE-4DE3-4245-974F-0A9F1ED8BCAE}" type="presParOf" srcId="{97652A83-9084-4982-BD1A-0EDDA57FF1A7}" destId="{929E89CB-76C6-4E2D-94D9-ACFE21CD908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E9E21B6-0BE0-45F5-866D-02168930C1BB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F2F2CEBD-8614-49C7-99A0-15C5B15F3473}">
      <dgm:prSet phldrT="[Text]"/>
      <dgm:spPr/>
      <dgm:t>
        <a:bodyPr/>
        <a:lstStyle/>
        <a:p>
          <a:r>
            <a:rPr lang="en-US" b="0" i="0" u="none">
              <a:latin typeface="Times New Roman"/>
              <a:cs typeface="Times New Roman"/>
            </a:rPr>
            <a:t>A maze can be generated by starting with a predetermined arrangement of cells with walls between them.</a:t>
          </a:r>
          <a:endParaRPr lang="en-IN">
            <a:latin typeface="Times New Roman"/>
            <a:cs typeface="Times New Roman"/>
          </a:endParaRPr>
        </a:p>
      </dgm:t>
    </dgm:pt>
    <dgm:pt modelId="{C486596A-781F-498B-A523-53DC36F9B066}" type="parTrans" cxnId="{A63504ED-8EE5-40F3-B72A-B529C4DCBE6E}">
      <dgm:prSet/>
      <dgm:spPr/>
      <dgm:t>
        <a:bodyPr/>
        <a:lstStyle/>
        <a:p>
          <a:endParaRPr lang="en-IN"/>
        </a:p>
      </dgm:t>
    </dgm:pt>
    <dgm:pt modelId="{6B297A15-E609-42ED-B888-CE57AC8A551E}" type="sibTrans" cxnId="{A63504ED-8EE5-40F3-B72A-B529C4DCBE6E}">
      <dgm:prSet/>
      <dgm:spPr/>
      <dgm:t>
        <a:bodyPr/>
        <a:lstStyle/>
        <a:p>
          <a:endParaRPr lang="en-IN"/>
        </a:p>
      </dgm:t>
    </dgm:pt>
    <dgm:pt modelId="{8088EE14-B3A6-449E-A3B5-41364C1C4DFD}">
      <dgm:prSet phldrT="[Text]"/>
      <dgm:spPr/>
      <dgm:t>
        <a:bodyPr/>
        <a:lstStyle/>
        <a:p>
          <a:pPr rtl="0"/>
          <a:r>
            <a:rPr lang="en-IN">
              <a:latin typeface="Times New Roman"/>
              <a:cs typeface="Times New Roman"/>
            </a:rPr>
            <a:t>By removing walls of the cells in a grid.</a:t>
          </a:r>
        </a:p>
      </dgm:t>
    </dgm:pt>
    <dgm:pt modelId="{83BA5593-F964-446C-8811-E3A0814B62EB}" type="parTrans" cxnId="{E27DE494-329D-4717-9E8A-F24542FBEA81}">
      <dgm:prSet/>
      <dgm:spPr/>
      <dgm:t>
        <a:bodyPr/>
        <a:lstStyle/>
        <a:p>
          <a:endParaRPr lang="en-IN"/>
        </a:p>
      </dgm:t>
    </dgm:pt>
    <dgm:pt modelId="{BD75EBB7-0D85-4A89-977B-5B321ECA323A}" type="sibTrans" cxnId="{E27DE494-329D-4717-9E8A-F24542FBEA81}">
      <dgm:prSet/>
      <dgm:spPr/>
      <dgm:t>
        <a:bodyPr/>
        <a:lstStyle/>
        <a:p>
          <a:endParaRPr lang="en-IN"/>
        </a:p>
      </dgm:t>
    </dgm:pt>
    <dgm:pt modelId="{E66AF304-2685-4049-BB88-272604A6189C}">
      <dgm:prSet phldrT="[Text]"/>
      <dgm:spPr/>
      <dgm:t>
        <a:bodyPr/>
        <a:lstStyle/>
        <a:p>
          <a:r>
            <a:rPr lang="en-IN">
              <a:latin typeface="Times New Roman"/>
              <a:cs typeface="Times New Roman"/>
            </a:rPr>
            <a:t>There are few algorithms that can generate maze.</a:t>
          </a:r>
        </a:p>
      </dgm:t>
    </dgm:pt>
    <dgm:pt modelId="{648F8ACA-A3B1-47C4-B02D-A74EF7576140}" type="parTrans" cxnId="{718CCAC6-DFF9-4E1C-871D-F37AAD886D15}">
      <dgm:prSet/>
      <dgm:spPr/>
      <dgm:t>
        <a:bodyPr/>
        <a:lstStyle/>
        <a:p>
          <a:endParaRPr lang="en-IN"/>
        </a:p>
      </dgm:t>
    </dgm:pt>
    <dgm:pt modelId="{578381FF-7EA3-45BC-A8B9-3799D66E8DEF}" type="sibTrans" cxnId="{718CCAC6-DFF9-4E1C-871D-F37AAD886D15}">
      <dgm:prSet/>
      <dgm:spPr/>
      <dgm:t>
        <a:bodyPr/>
        <a:lstStyle/>
        <a:p>
          <a:endParaRPr lang="en-IN"/>
        </a:p>
      </dgm:t>
    </dgm:pt>
    <dgm:pt modelId="{459A1C09-957B-408A-AFE9-21ADBDFE426C}">
      <dgm:prSet phldrT="[Text]"/>
      <dgm:spPr/>
      <dgm:t>
        <a:bodyPr/>
        <a:lstStyle/>
        <a:p>
          <a:r>
            <a:rPr lang="en-IN">
              <a:latin typeface="Times New Roman"/>
              <a:cs typeface="Times New Roman"/>
            </a:rPr>
            <a:t>By sequentially building the walls within a boundary.</a:t>
          </a:r>
        </a:p>
      </dgm:t>
    </dgm:pt>
    <dgm:pt modelId="{C8E5E18B-BDEE-4051-A3B0-9C21930FE4C0}" type="parTrans" cxnId="{94F5C1C8-6AAF-4CB1-B929-80D65484F6BE}">
      <dgm:prSet/>
      <dgm:spPr/>
      <dgm:t>
        <a:bodyPr/>
        <a:lstStyle/>
        <a:p>
          <a:endParaRPr lang="en-IN"/>
        </a:p>
      </dgm:t>
    </dgm:pt>
    <dgm:pt modelId="{982B612C-6BC7-4BD0-82B8-116DDDD6C5AD}" type="sibTrans" cxnId="{94F5C1C8-6AAF-4CB1-B929-80D65484F6BE}">
      <dgm:prSet/>
      <dgm:spPr/>
      <dgm:t>
        <a:bodyPr/>
        <a:lstStyle/>
        <a:p>
          <a:endParaRPr lang="en-IN"/>
        </a:p>
      </dgm:t>
    </dgm:pt>
    <dgm:pt modelId="{666F9674-9574-4446-880D-D06CAD81D0C9}">
      <dgm:prSet phldrT="[Text]"/>
      <dgm:spPr/>
      <dgm:t>
        <a:bodyPr/>
        <a:lstStyle/>
        <a:p>
          <a:r>
            <a:rPr lang="en-IN">
              <a:latin typeface="Times New Roman"/>
              <a:cs typeface="Times New Roman"/>
            </a:rPr>
            <a:t>1. Binary Tree</a:t>
          </a:r>
          <a:br>
            <a:rPr lang="en-IN">
              <a:latin typeface="Times New Roman"/>
              <a:cs typeface="Times New Roman"/>
            </a:rPr>
          </a:br>
          <a:r>
            <a:rPr lang="en-IN">
              <a:latin typeface="Times New Roman"/>
              <a:cs typeface="Times New Roman"/>
            </a:rPr>
            <a:t>2. Side Winger Algorithm</a:t>
          </a:r>
          <a:br>
            <a:rPr lang="en-IN">
              <a:latin typeface="Times New Roman"/>
              <a:cs typeface="Times New Roman"/>
            </a:rPr>
          </a:br>
          <a:r>
            <a:rPr lang="en-IN">
              <a:latin typeface="Times New Roman"/>
              <a:cs typeface="Times New Roman"/>
            </a:rPr>
            <a:t>3. Hunt and Kill Algorithm</a:t>
          </a:r>
          <a:br>
            <a:rPr lang="en-IN">
              <a:latin typeface="Times New Roman"/>
              <a:cs typeface="Times New Roman"/>
            </a:rPr>
          </a:br>
          <a:r>
            <a:rPr lang="en-IN">
              <a:latin typeface="Times New Roman"/>
              <a:cs typeface="Times New Roman"/>
            </a:rPr>
            <a:t>4. Recursive </a:t>
          </a:r>
          <a:r>
            <a:rPr lang="en-IN" err="1">
              <a:latin typeface="Times New Roman"/>
              <a:cs typeface="Times New Roman"/>
            </a:rPr>
            <a:t>Bactracker</a:t>
          </a:r>
          <a:endParaRPr lang="en-IN">
            <a:latin typeface="Times New Roman"/>
            <a:cs typeface="Times New Roman"/>
          </a:endParaRPr>
        </a:p>
      </dgm:t>
    </dgm:pt>
    <dgm:pt modelId="{8CDDAE23-AC06-49BE-A10F-3A1D43D5ABF2}" type="parTrans" cxnId="{8A1FC251-CD90-4CED-AB3D-F2E3FAE34C5C}">
      <dgm:prSet/>
      <dgm:spPr/>
      <dgm:t>
        <a:bodyPr/>
        <a:lstStyle/>
        <a:p>
          <a:endParaRPr lang="en-IN"/>
        </a:p>
      </dgm:t>
    </dgm:pt>
    <dgm:pt modelId="{46910A5E-E54C-453B-9E43-5B8E4451C741}" type="sibTrans" cxnId="{8A1FC251-CD90-4CED-AB3D-F2E3FAE34C5C}">
      <dgm:prSet/>
      <dgm:spPr/>
      <dgm:t>
        <a:bodyPr/>
        <a:lstStyle/>
        <a:p>
          <a:endParaRPr lang="en-IN"/>
        </a:p>
      </dgm:t>
    </dgm:pt>
    <dgm:pt modelId="{39848360-FC60-481B-BE88-AFB5CD36D6C5}" type="pres">
      <dgm:prSet presAssocID="{CE9E21B6-0BE0-45F5-866D-02168930C1BB}" presName="diagram" presStyleCnt="0">
        <dgm:presLayoutVars>
          <dgm:dir/>
          <dgm:resizeHandles val="exact"/>
        </dgm:presLayoutVars>
      </dgm:prSet>
      <dgm:spPr/>
    </dgm:pt>
    <dgm:pt modelId="{F7ECE6DF-8BFB-4D87-8925-4B6165E5DC99}" type="pres">
      <dgm:prSet presAssocID="{F2F2CEBD-8614-49C7-99A0-15C5B15F3473}" presName="node" presStyleLbl="node1" presStyleIdx="0" presStyleCnt="5">
        <dgm:presLayoutVars>
          <dgm:bulletEnabled val="1"/>
        </dgm:presLayoutVars>
      </dgm:prSet>
      <dgm:spPr/>
    </dgm:pt>
    <dgm:pt modelId="{2D097205-6458-4D9D-8BF6-02693FC360A0}" type="pres">
      <dgm:prSet presAssocID="{6B297A15-E609-42ED-B888-CE57AC8A551E}" presName="sibTrans" presStyleCnt="0"/>
      <dgm:spPr/>
    </dgm:pt>
    <dgm:pt modelId="{B4DBBB5F-A81C-4804-AC9E-6E9B45654F6B}" type="pres">
      <dgm:prSet presAssocID="{8088EE14-B3A6-449E-A3B5-41364C1C4DFD}" presName="node" presStyleLbl="node1" presStyleIdx="1" presStyleCnt="5">
        <dgm:presLayoutVars>
          <dgm:bulletEnabled val="1"/>
        </dgm:presLayoutVars>
      </dgm:prSet>
      <dgm:spPr/>
    </dgm:pt>
    <dgm:pt modelId="{C17AC8ED-12FF-4F26-91E8-BCD562ADB9EE}" type="pres">
      <dgm:prSet presAssocID="{BD75EBB7-0D85-4A89-977B-5B321ECA323A}" presName="sibTrans" presStyleCnt="0"/>
      <dgm:spPr/>
    </dgm:pt>
    <dgm:pt modelId="{79FC20DF-B066-4743-8716-B60CE65F3725}" type="pres">
      <dgm:prSet presAssocID="{459A1C09-957B-408A-AFE9-21ADBDFE426C}" presName="node" presStyleLbl="node1" presStyleIdx="2" presStyleCnt="5">
        <dgm:presLayoutVars>
          <dgm:bulletEnabled val="1"/>
        </dgm:presLayoutVars>
      </dgm:prSet>
      <dgm:spPr/>
    </dgm:pt>
    <dgm:pt modelId="{06F62464-1B4B-4D4C-8BF0-5C086FD31108}" type="pres">
      <dgm:prSet presAssocID="{982B612C-6BC7-4BD0-82B8-116DDDD6C5AD}" presName="sibTrans" presStyleCnt="0"/>
      <dgm:spPr/>
    </dgm:pt>
    <dgm:pt modelId="{5C116F36-F5B1-443F-B5F3-BE86EFFCD0E2}" type="pres">
      <dgm:prSet presAssocID="{E66AF304-2685-4049-BB88-272604A6189C}" presName="node" presStyleLbl="node1" presStyleIdx="3" presStyleCnt="5">
        <dgm:presLayoutVars>
          <dgm:bulletEnabled val="1"/>
        </dgm:presLayoutVars>
      </dgm:prSet>
      <dgm:spPr/>
    </dgm:pt>
    <dgm:pt modelId="{798F3016-8CA9-4A55-996E-84B2FA15DB34}" type="pres">
      <dgm:prSet presAssocID="{578381FF-7EA3-45BC-A8B9-3799D66E8DEF}" presName="sibTrans" presStyleCnt="0"/>
      <dgm:spPr/>
    </dgm:pt>
    <dgm:pt modelId="{0D362463-485A-43C6-B610-B0D81A6F1C4A}" type="pres">
      <dgm:prSet presAssocID="{666F9674-9574-4446-880D-D06CAD81D0C9}" presName="node" presStyleLbl="node1" presStyleIdx="4" presStyleCnt="5">
        <dgm:presLayoutVars>
          <dgm:bulletEnabled val="1"/>
        </dgm:presLayoutVars>
      </dgm:prSet>
      <dgm:spPr/>
    </dgm:pt>
  </dgm:ptLst>
  <dgm:cxnLst>
    <dgm:cxn modelId="{14BAA607-C428-4900-8D94-D615D0B16553}" type="presOf" srcId="{8088EE14-B3A6-449E-A3B5-41364C1C4DFD}" destId="{B4DBBB5F-A81C-4804-AC9E-6E9B45654F6B}" srcOrd="0" destOrd="0" presId="urn:microsoft.com/office/officeart/2005/8/layout/default"/>
    <dgm:cxn modelId="{3716304C-F9F0-48D4-82CE-492109470E09}" type="presOf" srcId="{F2F2CEBD-8614-49C7-99A0-15C5B15F3473}" destId="{F7ECE6DF-8BFB-4D87-8925-4B6165E5DC99}" srcOrd="0" destOrd="0" presId="urn:microsoft.com/office/officeart/2005/8/layout/default"/>
    <dgm:cxn modelId="{8A1FC251-CD90-4CED-AB3D-F2E3FAE34C5C}" srcId="{CE9E21B6-0BE0-45F5-866D-02168930C1BB}" destId="{666F9674-9574-4446-880D-D06CAD81D0C9}" srcOrd="4" destOrd="0" parTransId="{8CDDAE23-AC06-49BE-A10F-3A1D43D5ABF2}" sibTransId="{46910A5E-E54C-453B-9E43-5B8E4451C741}"/>
    <dgm:cxn modelId="{42C76F73-5B55-4EF5-ADDC-59920345D7D0}" type="presOf" srcId="{666F9674-9574-4446-880D-D06CAD81D0C9}" destId="{0D362463-485A-43C6-B610-B0D81A6F1C4A}" srcOrd="0" destOrd="0" presId="urn:microsoft.com/office/officeart/2005/8/layout/default"/>
    <dgm:cxn modelId="{E79D8156-3C6C-4FCA-815A-42F51E390F34}" type="presOf" srcId="{E66AF304-2685-4049-BB88-272604A6189C}" destId="{5C116F36-F5B1-443F-B5F3-BE86EFFCD0E2}" srcOrd="0" destOrd="0" presId="urn:microsoft.com/office/officeart/2005/8/layout/default"/>
    <dgm:cxn modelId="{E27DE494-329D-4717-9E8A-F24542FBEA81}" srcId="{CE9E21B6-0BE0-45F5-866D-02168930C1BB}" destId="{8088EE14-B3A6-449E-A3B5-41364C1C4DFD}" srcOrd="1" destOrd="0" parTransId="{83BA5593-F964-446C-8811-E3A0814B62EB}" sibTransId="{BD75EBB7-0D85-4A89-977B-5B321ECA323A}"/>
    <dgm:cxn modelId="{253C09A6-17EF-423C-8B5A-8833BB80AFA0}" type="presOf" srcId="{CE9E21B6-0BE0-45F5-866D-02168930C1BB}" destId="{39848360-FC60-481B-BE88-AFB5CD36D6C5}" srcOrd="0" destOrd="0" presId="urn:microsoft.com/office/officeart/2005/8/layout/default"/>
    <dgm:cxn modelId="{718CCAC6-DFF9-4E1C-871D-F37AAD886D15}" srcId="{CE9E21B6-0BE0-45F5-866D-02168930C1BB}" destId="{E66AF304-2685-4049-BB88-272604A6189C}" srcOrd="3" destOrd="0" parTransId="{648F8ACA-A3B1-47C4-B02D-A74EF7576140}" sibTransId="{578381FF-7EA3-45BC-A8B9-3799D66E8DEF}"/>
    <dgm:cxn modelId="{94F5C1C8-6AAF-4CB1-B929-80D65484F6BE}" srcId="{CE9E21B6-0BE0-45F5-866D-02168930C1BB}" destId="{459A1C09-957B-408A-AFE9-21ADBDFE426C}" srcOrd="2" destOrd="0" parTransId="{C8E5E18B-BDEE-4051-A3B0-9C21930FE4C0}" sibTransId="{982B612C-6BC7-4BD0-82B8-116DDDD6C5AD}"/>
    <dgm:cxn modelId="{FBD84CD8-0393-4AEC-9E03-A4F0B54E24C9}" type="presOf" srcId="{459A1C09-957B-408A-AFE9-21ADBDFE426C}" destId="{79FC20DF-B066-4743-8716-B60CE65F3725}" srcOrd="0" destOrd="0" presId="urn:microsoft.com/office/officeart/2005/8/layout/default"/>
    <dgm:cxn modelId="{A63504ED-8EE5-40F3-B72A-B529C4DCBE6E}" srcId="{CE9E21B6-0BE0-45F5-866D-02168930C1BB}" destId="{F2F2CEBD-8614-49C7-99A0-15C5B15F3473}" srcOrd="0" destOrd="0" parTransId="{C486596A-781F-498B-A523-53DC36F9B066}" sibTransId="{6B297A15-E609-42ED-B888-CE57AC8A551E}"/>
    <dgm:cxn modelId="{099A3A0E-20CA-4861-B252-9F6335A6468D}" type="presParOf" srcId="{39848360-FC60-481B-BE88-AFB5CD36D6C5}" destId="{F7ECE6DF-8BFB-4D87-8925-4B6165E5DC99}" srcOrd="0" destOrd="0" presId="urn:microsoft.com/office/officeart/2005/8/layout/default"/>
    <dgm:cxn modelId="{AFDC473B-B260-4D52-8133-9AFB68BCE407}" type="presParOf" srcId="{39848360-FC60-481B-BE88-AFB5CD36D6C5}" destId="{2D097205-6458-4D9D-8BF6-02693FC360A0}" srcOrd="1" destOrd="0" presId="urn:microsoft.com/office/officeart/2005/8/layout/default"/>
    <dgm:cxn modelId="{1B07728E-BB1C-458D-ADBF-15AD33CA99FC}" type="presParOf" srcId="{39848360-FC60-481B-BE88-AFB5CD36D6C5}" destId="{B4DBBB5F-A81C-4804-AC9E-6E9B45654F6B}" srcOrd="2" destOrd="0" presId="urn:microsoft.com/office/officeart/2005/8/layout/default"/>
    <dgm:cxn modelId="{1D35417A-BF97-438D-8A6E-8FB2B75F7F54}" type="presParOf" srcId="{39848360-FC60-481B-BE88-AFB5CD36D6C5}" destId="{C17AC8ED-12FF-4F26-91E8-BCD562ADB9EE}" srcOrd="3" destOrd="0" presId="urn:microsoft.com/office/officeart/2005/8/layout/default"/>
    <dgm:cxn modelId="{17780EDA-4D1D-4BFF-981B-6B3CC87E904A}" type="presParOf" srcId="{39848360-FC60-481B-BE88-AFB5CD36D6C5}" destId="{79FC20DF-B066-4743-8716-B60CE65F3725}" srcOrd="4" destOrd="0" presId="urn:microsoft.com/office/officeart/2005/8/layout/default"/>
    <dgm:cxn modelId="{9A0B5064-F99E-4A89-B353-635381D08AD8}" type="presParOf" srcId="{39848360-FC60-481B-BE88-AFB5CD36D6C5}" destId="{06F62464-1B4B-4D4C-8BF0-5C086FD31108}" srcOrd="5" destOrd="0" presId="urn:microsoft.com/office/officeart/2005/8/layout/default"/>
    <dgm:cxn modelId="{1553404E-1C2E-434E-B92F-F58D5EEECEC6}" type="presParOf" srcId="{39848360-FC60-481B-BE88-AFB5CD36D6C5}" destId="{5C116F36-F5B1-443F-B5F3-BE86EFFCD0E2}" srcOrd="6" destOrd="0" presId="urn:microsoft.com/office/officeart/2005/8/layout/default"/>
    <dgm:cxn modelId="{AC7320C9-93F9-4A3E-BE30-6D933EE15193}" type="presParOf" srcId="{39848360-FC60-481B-BE88-AFB5CD36D6C5}" destId="{798F3016-8CA9-4A55-996E-84B2FA15DB34}" srcOrd="7" destOrd="0" presId="urn:microsoft.com/office/officeart/2005/8/layout/default"/>
    <dgm:cxn modelId="{3D3ADB8D-5084-4034-9364-A5F479ADF01A}" type="presParOf" srcId="{39848360-FC60-481B-BE88-AFB5CD36D6C5}" destId="{0D362463-485A-43C6-B610-B0D81A6F1C4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670F-E8E1-4D71-BE94-C45C06D063AC}">
      <dsp:nvSpPr>
        <dsp:cNvPr id="0" name=""/>
        <dsp:cNvSpPr/>
      </dsp:nvSpPr>
      <dsp:spPr>
        <a:xfrm>
          <a:off x="0" y="0"/>
          <a:ext cx="9197340" cy="11201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u="none" strike="noStrike" kern="1200">
              <a:effectLst/>
              <a:latin typeface="Times New Roman"/>
              <a:cs typeface="Times New Roman"/>
            </a:rPr>
            <a:t>To introduce the </a:t>
          </a:r>
          <a:r>
            <a:rPr lang="en-US" sz="3100" b="1" i="0" u="none" strike="noStrike" kern="1200">
              <a:effectLst/>
              <a:latin typeface="Times New Roman"/>
              <a:cs typeface="Times New Roman"/>
            </a:rPr>
            <a:t>idea of maze</a:t>
          </a:r>
          <a:endParaRPr lang="en-IN" sz="3100" b="1" kern="1200">
            <a:latin typeface="Times New Roman"/>
            <a:cs typeface="Times New Roman"/>
          </a:endParaRPr>
        </a:p>
      </dsp:txBody>
      <dsp:txXfrm>
        <a:off x="32808" y="32808"/>
        <a:ext cx="7988621" cy="1054523"/>
      </dsp:txXfrm>
    </dsp:sp>
    <dsp:sp modelId="{185B3B3B-235D-4245-AB99-37E550103DA2}">
      <dsp:nvSpPr>
        <dsp:cNvPr id="0" name=""/>
        <dsp:cNvSpPr/>
      </dsp:nvSpPr>
      <dsp:spPr>
        <a:xfrm>
          <a:off x="811529" y="1306829"/>
          <a:ext cx="9197340" cy="1120139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u="none" strike="noStrike" kern="1200">
              <a:effectLst/>
              <a:latin typeface="Times New Roman"/>
              <a:cs typeface="Times New Roman"/>
            </a:rPr>
            <a:t>To generate a maze using </a:t>
          </a:r>
          <a:r>
            <a:rPr lang="en-US" sz="3100" b="1" i="0" u="none" strike="noStrike" kern="1200">
              <a:effectLst/>
              <a:latin typeface="Times New Roman"/>
              <a:cs typeface="Times New Roman"/>
            </a:rPr>
            <a:t>Depth First Search algorithm </a:t>
          </a:r>
          <a:r>
            <a:rPr lang="en-US" sz="3100" b="0" i="0" u="none" strike="noStrike" kern="1200">
              <a:effectLst/>
              <a:latin typeface="Times New Roman"/>
              <a:cs typeface="Times New Roman"/>
            </a:rPr>
            <a:t>(using recursive backtracking).</a:t>
          </a:r>
          <a:endParaRPr lang="en-IN" sz="3100" kern="1200">
            <a:latin typeface="Times New Roman"/>
            <a:cs typeface="Times New Roman"/>
          </a:endParaRPr>
        </a:p>
      </dsp:txBody>
      <dsp:txXfrm>
        <a:off x="844337" y="1339637"/>
        <a:ext cx="7592103" cy="1054523"/>
      </dsp:txXfrm>
    </dsp:sp>
    <dsp:sp modelId="{310850F2-3D50-478A-B0E6-42DC9F792F90}">
      <dsp:nvSpPr>
        <dsp:cNvPr id="0" name=""/>
        <dsp:cNvSpPr/>
      </dsp:nvSpPr>
      <dsp:spPr>
        <a:xfrm>
          <a:off x="1623059" y="2613659"/>
          <a:ext cx="9197340" cy="1120139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u="none" strike="noStrike" kern="1200">
              <a:effectLst/>
              <a:latin typeface="Times New Roman"/>
              <a:cs typeface="Times New Roman"/>
            </a:rPr>
            <a:t>To </a:t>
          </a:r>
          <a:r>
            <a:rPr lang="en-US" sz="3100" b="1" i="0" u="none" strike="noStrike" kern="1200" err="1">
              <a:effectLst/>
              <a:latin typeface="Times New Roman"/>
              <a:cs typeface="Times New Roman"/>
            </a:rPr>
            <a:t>visualise</a:t>
          </a:r>
          <a:r>
            <a:rPr lang="en-US" sz="3100" b="0" i="0" u="none" strike="noStrike" kern="1200">
              <a:effectLst/>
              <a:latin typeface="Times New Roman"/>
              <a:cs typeface="Times New Roman"/>
            </a:rPr>
            <a:t> the generated maze.</a:t>
          </a:r>
          <a:endParaRPr lang="en-IN" sz="3100" kern="1200">
            <a:latin typeface="Times New Roman"/>
            <a:cs typeface="Times New Roman"/>
          </a:endParaRPr>
        </a:p>
      </dsp:txBody>
      <dsp:txXfrm>
        <a:off x="1655867" y="2646467"/>
        <a:ext cx="7592103" cy="1054523"/>
      </dsp:txXfrm>
    </dsp:sp>
    <dsp:sp modelId="{A428350A-E37A-44B7-850E-5B20550C72E0}">
      <dsp:nvSpPr>
        <dsp:cNvPr id="0" name=""/>
        <dsp:cNvSpPr/>
      </dsp:nvSpPr>
      <dsp:spPr>
        <a:xfrm>
          <a:off x="8469249" y="849439"/>
          <a:ext cx="728090" cy="72809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300" kern="1200"/>
        </a:p>
      </dsp:txBody>
      <dsp:txXfrm>
        <a:off x="8633069" y="849439"/>
        <a:ext cx="400450" cy="547888"/>
      </dsp:txXfrm>
    </dsp:sp>
    <dsp:sp modelId="{4AB59F1B-84B8-4432-AA89-C085FD5B133B}">
      <dsp:nvSpPr>
        <dsp:cNvPr id="0" name=""/>
        <dsp:cNvSpPr/>
      </dsp:nvSpPr>
      <dsp:spPr>
        <a:xfrm>
          <a:off x="9280779" y="2148801"/>
          <a:ext cx="728090" cy="72809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300" kern="1200"/>
        </a:p>
      </dsp:txBody>
      <dsp:txXfrm>
        <a:off x="9444599" y="2148801"/>
        <a:ext cx="400450" cy="5478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D0A1B0-A0F6-4684-96B1-4A3F06FBDEA3}">
      <dsp:nvSpPr>
        <dsp:cNvPr id="0" name=""/>
        <dsp:cNvSpPr/>
      </dsp:nvSpPr>
      <dsp:spPr>
        <a:xfrm>
          <a:off x="0" y="277736"/>
          <a:ext cx="6245265" cy="162227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We will discuss few algorithms that can generate </a:t>
          </a:r>
          <a:r>
            <a:rPr lang="en-US" sz="2900" b="1" kern="1200"/>
            <a:t>perfect mazes.</a:t>
          </a:r>
          <a:endParaRPr lang="en-US" sz="2900" kern="1200"/>
        </a:p>
      </dsp:txBody>
      <dsp:txXfrm>
        <a:off x="79193" y="356929"/>
        <a:ext cx="6086879" cy="1463892"/>
      </dsp:txXfrm>
    </dsp:sp>
    <dsp:sp modelId="{97D99188-65CE-47DB-BA3B-733D3F4FEDDF}">
      <dsp:nvSpPr>
        <dsp:cNvPr id="0" name=""/>
        <dsp:cNvSpPr/>
      </dsp:nvSpPr>
      <dsp:spPr>
        <a:xfrm>
          <a:off x="0" y="1983534"/>
          <a:ext cx="6245265" cy="1622278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Perfect Mazes – Exactly </a:t>
          </a:r>
          <a:r>
            <a:rPr lang="en-US" sz="2900" b="1" kern="1200"/>
            <a:t>one path </a:t>
          </a:r>
          <a:r>
            <a:rPr lang="en-US" sz="2900" kern="1200"/>
            <a:t>is available from any given cell in the grid to any other cell in the same grid. </a:t>
          </a:r>
        </a:p>
      </dsp:txBody>
      <dsp:txXfrm>
        <a:off x="79193" y="2062727"/>
        <a:ext cx="6086879" cy="1463892"/>
      </dsp:txXfrm>
    </dsp:sp>
    <dsp:sp modelId="{929E89CB-76C6-4E2D-94D9-ACFE21CD9080}">
      <dsp:nvSpPr>
        <dsp:cNvPr id="0" name=""/>
        <dsp:cNvSpPr/>
      </dsp:nvSpPr>
      <dsp:spPr>
        <a:xfrm>
          <a:off x="0" y="3689332"/>
          <a:ext cx="6245265" cy="1622278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Perfect mazes have </a:t>
          </a:r>
          <a:r>
            <a:rPr lang="en-US" sz="2900" b="1" kern="1200"/>
            <a:t>no loops </a:t>
          </a:r>
          <a:r>
            <a:rPr lang="en-US" sz="2900" kern="1200"/>
            <a:t>– the unique path is </a:t>
          </a:r>
          <a:r>
            <a:rPr lang="en-US" sz="2900" b="1" kern="1200"/>
            <a:t>never allowed </a:t>
          </a:r>
          <a:r>
            <a:rPr lang="en-US" sz="2900" kern="1200"/>
            <a:t>to </a:t>
          </a:r>
          <a:r>
            <a:rPr lang="en-US" sz="2900" b="1" kern="1200"/>
            <a:t>intersect</a:t>
          </a:r>
          <a:r>
            <a:rPr lang="en-US" sz="2900" kern="1200"/>
            <a:t> itself.</a:t>
          </a:r>
        </a:p>
      </dsp:txBody>
      <dsp:txXfrm>
        <a:off x="79193" y="3768525"/>
        <a:ext cx="6086879" cy="14638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ECE6DF-8BFB-4D87-8925-4B6165E5DC99}">
      <dsp:nvSpPr>
        <dsp:cNvPr id="0" name=""/>
        <dsp:cNvSpPr/>
      </dsp:nvSpPr>
      <dsp:spPr>
        <a:xfrm>
          <a:off x="550889" y="3300"/>
          <a:ext cx="3045781" cy="182746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u="none" kern="1200">
              <a:latin typeface="Times New Roman"/>
              <a:cs typeface="Times New Roman"/>
            </a:rPr>
            <a:t>A maze can be generated by starting with a predetermined arrangement of cells with walls between them.</a:t>
          </a:r>
          <a:endParaRPr lang="en-IN" sz="2100" kern="1200">
            <a:latin typeface="Times New Roman"/>
            <a:cs typeface="Times New Roman"/>
          </a:endParaRPr>
        </a:p>
      </dsp:txBody>
      <dsp:txXfrm>
        <a:off x="550889" y="3300"/>
        <a:ext cx="3045781" cy="1827468"/>
      </dsp:txXfrm>
    </dsp:sp>
    <dsp:sp modelId="{B4DBBB5F-A81C-4804-AC9E-6E9B45654F6B}">
      <dsp:nvSpPr>
        <dsp:cNvPr id="0" name=""/>
        <dsp:cNvSpPr/>
      </dsp:nvSpPr>
      <dsp:spPr>
        <a:xfrm>
          <a:off x="3901248" y="3300"/>
          <a:ext cx="3045781" cy="1827468"/>
        </a:xfrm>
        <a:prstGeom prst="rect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>
              <a:latin typeface="Times New Roman"/>
              <a:cs typeface="Times New Roman"/>
            </a:rPr>
            <a:t>By removing walls of the cells in a grid.</a:t>
          </a:r>
        </a:p>
      </dsp:txBody>
      <dsp:txXfrm>
        <a:off x="3901248" y="3300"/>
        <a:ext cx="3045781" cy="1827468"/>
      </dsp:txXfrm>
    </dsp:sp>
    <dsp:sp modelId="{79FC20DF-B066-4743-8716-B60CE65F3725}">
      <dsp:nvSpPr>
        <dsp:cNvPr id="0" name=""/>
        <dsp:cNvSpPr/>
      </dsp:nvSpPr>
      <dsp:spPr>
        <a:xfrm>
          <a:off x="7251607" y="3300"/>
          <a:ext cx="3045781" cy="1827468"/>
        </a:xfrm>
        <a:prstGeom prst="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>
              <a:latin typeface="Times New Roman"/>
              <a:cs typeface="Times New Roman"/>
            </a:rPr>
            <a:t>By sequentially building the walls within a boundary.</a:t>
          </a:r>
        </a:p>
      </dsp:txBody>
      <dsp:txXfrm>
        <a:off x="7251607" y="3300"/>
        <a:ext cx="3045781" cy="1827468"/>
      </dsp:txXfrm>
    </dsp:sp>
    <dsp:sp modelId="{5C116F36-F5B1-443F-B5F3-BE86EFFCD0E2}">
      <dsp:nvSpPr>
        <dsp:cNvPr id="0" name=""/>
        <dsp:cNvSpPr/>
      </dsp:nvSpPr>
      <dsp:spPr>
        <a:xfrm>
          <a:off x="2226068" y="2135347"/>
          <a:ext cx="3045781" cy="1827468"/>
        </a:xfrm>
        <a:prstGeom prst="rect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>
              <a:latin typeface="Times New Roman"/>
              <a:cs typeface="Times New Roman"/>
            </a:rPr>
            <a:t>There are few algorithms that can generate maze.</a:t>
          </a:r>
        </a:p>
      </dsp:txBody>
      <dsp:txXfrm>
        <a:off x="2226068" y="2135347"/>
        <a:ext cx="3045781" cy="1827468"/>
      </dsp:txXfrm>
    </dsp:sp>
    <dsp:sp modelId="{0D362463-485A-43C6-B610-B0D81A6F1C4A}">
      <dsp:nvSpPr>
        <dsp:cNvPr id="0" name=""/>
        <dsp:cNvSpPr/>
      </dsp:nvSpPr>
      <dsp:spPr>
        <a:xfrm>
          <a:off x="5576428" y="2135347"/>
          <a:ext cx="3045781" cy="1827468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>
              <a:latin typeface="Times New Roman"/>
              <a:cs typeface="Times New Roman"/>
            </a:rPr>
            <a:t>1. Binary Tree</a:t>
          </a:r>
          <a:br>
            <a:rPr lang="en-IN" sz="2100" kern="1200">
              <a:latin typeface="Times New Roman"/>
              <a:cs typeface="Times New Roman"/>
            </a:rPr>
          </a:br>
          <a:r>
            <a:rPr lang="en-IN" sz="2100" kern="1200">
              <a:latin typeface="Times New Roman"/>
              <a:cs typeface="Times New Roman"/>
            </a:rPr>
            <a:t>2. Side Winger Algorithm</a:t>
          </a:r>
          <a:br>
            <a:rPr lang="en-IN" sz="2100" kern="1200">
              <a:latin typeface="Times New Roman"/>
              <a:cs typeface="Times New Roman"/>
            </a:rPr>
          </a:br>
          <a:r>
            <a:rPr lang="en-IN" sz="2100" kern="1200">
              <a:latin typeface="Times New Roman"/>
              <a:cs typeface="Times New Roman"/>
            </a:rPr>
            <a:t>3. Hunt and Kill Algorithm</a:t>
          </a:r>
          <a:br>
            <a:rPr lang="en-IN" sz="2100" kern="1200">
              <a:latin typeface="Times New Roman"/>
              <a:cs typeface="Times New Roman"/>
            </a:rPr>
          </a:br>
          <a:r>
            <a:rPr lang="en-IN" sz="2100" kern="1200">
              <a:latin typeface="Times New Roman"/>
              <a:cs typeface="Times New Roman"/>
            </a:rPr>
            <a:t>4. Recursive </a:t>
          </a:r>
          <a:r>
            <a:rPr lang="en-IN" sz="2100" kern="1200" err="1">
              <a:latin typeface="Times New Roman"/>
              <a:cs typeface="Times New Roman"/>
            </a:rPr>
            <a:t>Bactracker</a:t>
          </a:r>
          <a:endParaRPr lang="en-IN" sz="2100" kern="1200">
            <a:latin typeface="Times New Roman"/>
            <a:cs typeface="Times New Roman"/>
          </a:endParaRPr>
        </a:p>
      </dsp:txBody>
      <dsp:txXfrm>
        <a:off x="5576428" y="2135347"/>
        <a:ext cx="3045781" cy="18274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24D23-5146-4CC6-B962-81E8286F5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30C369-3E12-40C5-9850-B44EEDD492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10BAA-5E6F-4D53-A1A9-98D185764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758D7-5A2D-4617-8472-DC83F2ABE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EA7C6-8B56-40E0-BF40-CA8E32DF0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1981256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8C47-DB27-43BD-B78C-E932562B8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776DAA-6D24-41D6-BE6B-E31F8742A6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BC72F-5AB9-4E4B-83CD-2DA1204C0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1353AF-78ED-4BE9-A0A4-C3F54E15D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BD196-5EEE-40AD-8E10-9175551B0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355251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3FD27D-5A58-40E4-891E-644C631B0F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FD8378-CD15-4F0C-B2FF-1346DD2723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F2B70-D0C3-48A6-8052-A7AD7525F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F274A-60A9-4393-A071-462F39A1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4D03E-F854-403D-AF73-0B5F59BBA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880069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49749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677554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01118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737238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606106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27963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20813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4791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8C4C5-6421-4AD2-B3B5-7246523B4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A6709-BEB7-41A3-9E5C-99A291B5E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A8557-1AF6-4ED8-B325-C6AACC423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AA790-D4F9-48A5-B2B6-BCAEC6AD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9E017-76D6-416E-9731-278D5BA7F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469493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5933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73005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4143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D5C9C-CF41-42E2-8792-2F40089CC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D9E00-455B-4301-B0C3-50BED557F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5989E-24FB-43D6-ADEA-BA2D9F476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8C025-5414-4E00-9998-2F0A29149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10B76-4371-49E0-B12D-F5950BF29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9873751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847D9-5745-404A-B436-47CF84DFC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6AEA1-973C-41C2-A8B6-516DF21561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4C6C2F-0269-45E1-8421-9EC6A49B6A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092E0-05F1-44AE-8425-B415EE825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3F00-300D-4E75-938C-CFB69C309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DBA366-5732-440A-897D-AE6FD3576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1035056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341AD-D973-410C-8581-9DDA8DA5E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97345-F339-422E-B188-273E51CFC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41FDE8-290F-4859-BC59-6B016BB11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F52CB2-3143-4A67-81B3-BEB2FE8D31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1885C3-ACE3-4181-9F84-218969905D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25552F-34FE-4528-8EC3-F0EF6B449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5F33FC-6294-4E8D-9E3F-40ACB4ED8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0220AE-9E5A-4FF6-8C8C-FC9CAB81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320456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C4DA7-A233-4401-8189-831E7121F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60FB4C-5B0C-470F-87A0-2EDA934F0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2A6CB4-65DD-4875-B1DD-1D518A489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4735F-D6C3-4695-9901-797562971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747049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002F96-CD59-4FAE-A555-8848B6DD5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EDA91A-2D96-43F1-8CAA-56910A41A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CC4E2A-CB86-4AE9-BC1A-69B278124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472104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F3CEF-4326-492C-9D98-8E078F455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356DD-8F55-44F2-9BFD-D321EDF14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C75D3A-0CF7-448C-9470-48E0645F8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FCFA3-CC8A-4C2A-B2D5-2DDE48EF7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B1A44-7CC7-4097-96E7-36D45A38B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F217D5-B3E0-42DD-AEE0-DC1FDF0D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4391372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82450-CB9F-4F97-AC0F-F3C348E90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F6E75B-5E41-43F0-85A7-1C81AB4BBA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8C5FD3-0B91-4344-B4E5-61C3BB855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CF388-EE73-4790-88B4-B5B14EA7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28665-478B-4B54-B711-FAF0A7C8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9A34F-99F4-4FCA-8B82-E97AA8426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9672112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E8AA8C-AF54-44C6-B7F4-3D6BFADE0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4E653-DC52-42AE-8A7A-48A25C2C6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58DEC-0B25-4003-BA2B-2AAC1A0BA0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AE6BB-4E23-4B97-A7F0-DE85C7341E35}" type="datetimeFigureOut">
              <a:rPr lang="en-IN" smtClean="0"/>
              <a:t>08-08-2021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4509B-76F3-471C-9405-967F6FAE5E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267B9-F5FB-4339-B356-47C420C9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881E7F-194D-4BD8-84E6-9407BC2E5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3106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84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17" Type="http://schemas.openxmlformats.org/officeDocument/2006/relationships/image" Target="../media/image19.sv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1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7C2DC4-03FC-4BF3-9F66-E9A3066EE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6858001"/>
            <a:chOff x="7467600" y="0"/>
            <a:chExt cx="47244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3BD7D54-1B49-4AE3-89F2-EA4811619C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1BD4E27-98FF-430B-A77B-3BF03B54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E13C525-8EE3-4288-848F-C9B2A174F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457197"/>
            <a:ext cx="11277600" cy="5943606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3E2AC6-09BE-4F31-890B-1FC508394732}"/>
              </a:ext>
            </a:extLst>
          </p:cNvPr>
          <p:cNvSpPr txBox="1"/>
          <p:nvPr/>
        </p:nvSpPr>
        <p:spPr>
          <a:xfrm>
            <a:off x="461148" y="2652133"/>
            <a:ext cx="11288751" cy="34290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8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Maze Generation</a:t>
            </a:r>
            <a:endParaRPr lang="en-US" sz="7200">
              <a:ea typeface="+mj-ea"/>
              <a:cs typeface="Calibri" panose="020F0502020204030204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800" b="1" kern="1200">
              <a:latin typeface="+mj-lt"/>
              <a:ea typeface="+mj-ea"/>
              <a:cs typeface="Calibri Light" panose="020F0302020204030204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kern="1200">
                <a:latin typeface="+mj-lt"/>
                <a:ea typeface="+mj-ea"/>
                <a:cs typeface="+mj-cs"/>
              </a:rPr>
              <a:t>Batch-7</a:t>
            </a:r>
            <a:endParaRPr lang="en-US" sz="2800" kern="1200">
              <a:latin typeface="+mj-lt"/>
              <a:ea typeface="+mj-ea"/>
              <a:cs typeface="Calibri Light" panose="020F0302020204030204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600" b="1" kern="1200">
              <a:solidFill>
                <a:schemeClr val="tx1"/>
              </a:solidFill>
              <a:latin typeface="+mj-lt"/>
              <a:ea typeface="+mj-ea"/>
              <a:cs typeface="Calibri Light" panose="020F0302020204030204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kern="1200">
                <a:latin typeface="+mj-lt"/>
                <a:ea typeface="+mj-ea"/>
                <a:cs typeface="+mj-cs"/>
              </a:rPr>
              <a:t>19AIE111 – DATA STRUCTURES AND ALGORITHMS  </a:t>
            </a:r>
            <a:endParaRPr lang="en-US" sz="2000" kern="1200">
              <a:latin typeface="+mj-lt"/>
              <a:ea typeface="+mj-ea"/>
              <a:cs typeface="Calibri Light" panose="020F0302020204030204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kern="1200">
                <a:latin typeface="+mj-lt"/>
                <a:ea typeface="+mj-ea"/>
                <a:cs typeface="+mj-cs"/>
              </a:rPr>
              <a:t>AMRITA VISHWA VIDYAPEETHAM, ETTIMADAI </a:t>
            </a:r>
            <a:endParaRPr lang="en-US" sz="2000" kern="1200">
              <a:latin typeface="+mj-lt"/>
              <a:ea typeface="+mj-ea"/>
              <a:cs typeface="Calibri Light" panose="020F0302020204030204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AC61CC-A552-4884-B99D-5B65096C10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" t="16187" r="-272" b="17266"/>
          <a:stretch/>
        </p:blipFill>
        <p:spPr>
          <a:xfrm>
            <a:off x="2681635" y="732953"/>
            <a:ext cx="6833735" cy="171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721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DC4C61-5E2E-4689-B934-57A53DFC6339}"/>
              </a:ext>
            </a:extLst>
          </p:cNvPr>
          <p:cNvSpPr txBox="1"/>
          <p:nvPr/>
        </p:nvSpPr>
        <p:spPr>
          <a:xfrm>
            <a:off x="641412" y="303411"/>
            <a:ext cx="5306627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-IN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Hunt and Kill Algorithm</a:t>
            </a:r>
            <a:endParaRPr lang="en-IN" sz="4000">
              <a:latin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DE6B70-3AA1-4BFC-AAB6-D4271EC71BE4}"/>
              </a:ext>
            </a:extLst>
          </p:cNvPr>
          <p:cNvSpPr txBox="1"/>
          <p:nvPr/>
        </p:nvSpPr>
        <p:spPr>
          <a:xfrm>
            <a:off x="641832" y="1222900"/>
            <a:ext cx="5694190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0">
                <a:effectLst/>
                <a:latin typeface="Times New Roman"/>
                <a:cs typeface="Times New Roman"/>
              </a:rPr>
              <a:t>Hunt and Kill is based on </a:t>
            </a:r>
            <a:r>
              <a:rPr lang="en-US" b="1">
                <a:effectLst/>
                <a:latin typeface="Times New Roman"/>
                <a:cs typeface="Times New Roman"/>
              </a:rPr>
              <a:t>Random Walk.</a:t>
            </a:r>
            <a:endParaRPr lang="en-US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latin typeface="Times New Roman"/>
                <a:cs typeface="Times New Roman"/>
              </a:rPr>
              <a:t>It </a:t>
            </a:r>
            <a:r>
              <a:rPr lang="en-US" b="1">
                <a:latin typeface="Times New Roman"/>
                <a:cs typeface="Times New Roman"/>
              </a:rPr>
              <a:t>allows</a:t>
            </a:r>
            <a:r>
              <a:rPr lang="en-US">
                <a:latin typeface="Times New Roman"/>
                <a:cs typeface="Times New Roman"/>
              </a:rPr>
              <a:t> only to random walk </a:t>
            </a:r>
            <a:r>
              <a:rPr lang="en-US" b="1">
                <a:latin typeface="Times New Roman"/>
                <a:cs typeface="Times New Roman"/>
              </a:rPr>
              <a:t>unvisited cells</a:t>
            </a:r>
            <a:r>
              <a:rPr lang="en-US">
                <a:latin typeface="Times New Roman"/>
                <a:cs typeface="Times New Roman"/>
              </a:rPr>
              <a:t>.</a:t>
            </a:r>
            <a:endParaRPr lang="en-IN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72AFFD-7559-4469-948A-2DFDFA52E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" y="2232592"/>
            <a:ext cx="1428750" cy="1428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C4DCD1-5040-413E-9643-CCBA6AA17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9199" y="2233982"/>
            <a:ext cx="1428750" cy="1428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C5A754-DE49-4A5F-BF72-7598850C39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5126" y="2232592"/>
            <a:ext cx="1428750" cy="14287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86DE72-E4FD-4885-AF77-F0FAFC20FE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8556" y="2232592"/>
            <a:ext cx="1428750" cy="14287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30B1ED-76BF-4FC4-8C9E-5F9289A7C9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66938" y="2233982"/>
            <a:ext cx="1428750" cy="1428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07A61D-C424-4BE0-8BA3-32CB763E62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58875" y="2236040"/>
            <a:ext cx="1428750" cy="1428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C96CE4-F147-473E-A4C4-03BF8F42F5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7556" y="2608807"/>
            <a:ext cx="579170" cy="6763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02D4FA0-AAE5-4BDA-9CBB-9E166F8A4D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26376" y="2657382"/>
            <a:ext cx="579170" cy="5791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DD9BCC7-F298-420E-BD73-57DCAF137C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28639" y="2658772"/>
            <a:ext cx="579170" cy="5791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63F7EBF-BD37-44D4-AD96-17EA83DB96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46123" y="2658772"/>
            <a:ext cx="579170" cy="57917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A9FDC2F-6DE2-403A-99D4-684B57790D68}"/>
              </a:ext>
            </a:extLst>
          </p:cNvPr>
          <p:cNvSpPr txBox="1"/>
          <p:nvPr/>
        </p:nvSpPr>
        <p:spPr>
          <a:xfrm>
            <a:off x="322172" y="4067497"/>
            <a:ext cx="1140369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ckwell" panose="02060603020205020403" pitchFamily="18" charset="0"/>
                <a:ea typeface="+mn-ea"/>
                <a:cs typeface="+mn-cs"/>
              </a:rPr>
              <a:t>The algorithm in a nutshell:</a:t>
            </a:r>
          </a:p>
          <a:p>
            <a:pPr algn="l">
              <a:buFont typeface="+mj-lt"/>
              <a:buAutoNum type="arabicPeriod"/>
            </a:pPr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Choose a starting location.</a:t>
            </a:r>
          </a:p>
          <a:p>
            <a:pPr algn="l">
              <a:buFont typeface="+mj-lt"/>
              <a:buAutoNum type="arabicPeriod"/>
            </a:pPr>
            <a:endParaRPr lang="en-US" b="0" i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 a random walk, carving passages to unvisited neighbors, until the current cell has no unvisited neighbors.</a:t>
            </a:r>
          </a:p>
          <a:p>
            <a:pPr algn="l">
              <a:buFont typeface="+mj-lt"/>
              <a:buAutoNum type="arabicPeriod"/>
            </a:pPr>
            <a:endParaRPr lang="en-US" b="0" i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Enter “hunt” mode, where you scan the grid looking for an unvisited cell that is adjacent to a visited cell. If found, carve a passage between the two and let the formerly unvisited cell be the new starting location.</a:t>
            </a:r>
          </a:p>
          <a:p>
            <a:pPr algn="l">
              <a:buFont typeface="+mj-lt"/>
              <a:buAutoNum type="arabicPeriod"/>
            </a:pPr>
            <a:endParaRPr lang="en-US" b="0" i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Repeat steps 2 and 3 until the hunt mode scans the entire grid and finds no unvisited cells.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ckwell" panose="02060603020205020403" pitchFamily="18" charset="0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75F2924-340D-43C5-8A60-B97B37F3BD6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09098" y="2658772"/>
            <a:ext cx="579170" cy="57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94011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E30A10-215A-4753-A4C6-103765DDA8C6}"/>
              </a:ext>
            </a:extLst>
          </p:cNvPr>
          <p:cNvSpPr txBox="1"/>
          <p:nvPr/>
        </p:nvSpPr>
        <p:spPr>
          <a:xfrm>
            <a:off x="641412" y="689771"/>
            <a:ext cx="4170285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IN" sz="4000" b="1" i="0" u="none" strike="noStrike">
                <a:effectLst/>
                <a:latin typeface="calibri light"/>
                <a:cs typeface="calibri light"/>
              </a:rPr>
              <a:t>Depth-First Search</a:t>
            </a:r>
            <a:endParaRPr lang="en-IN" sz="4000" b="1">
              <a:latin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72D09B-46CE-4BA5-ACE6-DFE42927AD80}"/>
              </a:ext>
            </a:extLst>
          </p:cNvPr>
          <p:cNvSpPr txBox="1"/>
          <p:nvPr/>
        </p:nvSpPr>
        <p:spPr>
          <a:xfrm>
            <a:off x="836719" y="1537760"/>
            <a:ext cx="68779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is </a:t>
            </a:r>
            <a:r>
              <a:rPr lang="en-US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similar</a:t>
            </a: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Hunt and Kill.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large grid </a:t>
            </a: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of cells is the space for MAZE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0" i="0" u="none" strike="noStrike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Each cell has </a:t>
            </a:r>
            <a:r>
              <a:rPr lang="en-US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 walls</a:t>
            </a: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[top, right, bottom, left].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0" i="0" u="none" strike="noStrike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Starting from the current cell, the program </a:t>
            </a:r>
            <a:r>
              <a:rPr lang="en-US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randomly selects </a:t>
            </a: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neighboring cells and removes the walls between them. This cell is mark visited and </a:t>
            </a:r>
            <a:r>
              <a:rPr lang="en-US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filled to the stack</a:t>
            </a: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(Backtracking)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861963-44CB-4D56-8125-DD48C8AA9EB9}"/>
              </a:ext>
            </a:extLst>
          </p:cNvPr>
          <p:cNvSpPr txBox="1"/>
          <p:nvPr/>
        </p:nvSpPr>
        <p:spPr>
          <a:xfrm>
            <a:off x="836720" y="4256177"/>
            <a:ext cx="687797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program keeps on randomly selecting neighbor until it reaches the cell with </a:t>
            </a:r>
            <a:r>
              <a:rPr lang="en-US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 neighbor. (dead-end)</a:t>
            </a:r>
            <a:endParaRPr lang="en-US" b="1" i="0" u="none" strike="noStrike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After it encounters dead-end </a:t>
            </a:r>
            <a:r>
              <a:rPr lang="en-US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 backtracks </a:t>
            </a: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through the path until it reaches a cell with an unvisited neighbor.​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process continues until the </a:t>
            </a:r>
            <a:r>
              <a:rPr lang="en-US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stack is empty</a:t>
            </a:r>
            <a:r>
              <a:rPr lang="en-US" b="0" i="0" u="none" strike="noStrike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.​</a:t>
            </a:r>
            <a:endParaRPr lang="en-US" b="0" i="0" u="none" strike="noStrike">
              <a:solidFill>
                <a:srgbClr val="8EC0C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D5AACA-DDD5-43A8-96ED-AB81C5F52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8579" y="2050740"/>
            <a:ext cx="3390429" cy="15593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5FDA343-F9BC-4445-9857-3A88436BCC24}"/>
              </a:ext>
            </a:extLst>
          </p:cNvPr>
          <p:cNvSpPr txBox="1"/>
          <p:nvPr/>
        </p:nvSpPr>
        <p:spPr>
          <a:xfrm>
            <a:off x="8367500" y="3610103"/>
            <a:ext cx="3101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>
                <a:latin typeface="Times New Roman" panose="02020603050405020304" pitchFamily="18" charset="0"/>
                <a:cs typeface="Times New Roman" panose="02020603050405020304" pitchFamily="18" charset="0"/>
              </a:rPr>
              <a:t>Recursive Backtracker algorithm example. Yellow points depict cells where the new walk started from.</a:t>
            </a:r>
            <a:endParaRPr lang="en-IN" sz="1600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68017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23D792D-D9F2-4EB4-ADE2-65A518DA6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5592A9C-8D2C-465B-A803-5CC96FD80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B6D3DC2-5D3E-4BC5-AE58-27149337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06891CE-5B9C-4B9E-AA78-3A5E25434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74898F-005E-43A2-8E00-CB83DE4D430E}"/>
              </a:ext>
            </a:extLst>
          </p:cNvPr>
          <p:cNvSpPr txBox="1"/>
          <p:nvPr/>
        </p:nvSpPr>
        <p:spPr>
          <a:xfrm>
            <a:off x="1087244" y="1667108"/>
            <a:ext cx="4038600" cy="3505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Which Algorithm are we using!?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05A8D-2D4F-48FE-87B0-9DAE2BD44BCC}"/>
              </a:ext>
            </a:extLst>
          </p:cNvPr>
          <p:cNvSpPr txBox="1"/>
          <p:nvPr/>
        </p:nvSpPr>
        <p:spPr>
          <a:xfrm>
            <a:off x="6101577" y="1667107"/>
            <a:ext cx="5181599" cy="3505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fontAlgn="base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Algorithm</a:t>
            </a:r>
            <a:r>
              <a:rPr lang="en-US" sz="2400" b="0" i="0" u="none" strike="noStrike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we are using :</a:t>
            </a:r>
            <a:endParaRPr lang="en-US" sz="2400" b="0" i="0" u="none" strike="noStrike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marL="742950" lvl="1" indent="-228600" fontAlgn="base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Recursive backtracking </a:t>
            </a:r>
            <a:r>
              <a:rPr lang="en-US" sz="2400" b="0" i="0" u="none" strike="noStrike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implementation of randomized </a:t>
            </a:r>
            <a:r>
              <a:rPr lang="en-US" sz="2400" b="1" i="0" u="none" strike="noStrike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Depth-first search algorithm.</a:t>
            </a:r>
            <a:endParaRPr lang="en-US" sz="2400" b="1" i="0" u="none" strike="noStrike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lvl="1" indent="-228600" fontAlgn="base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400" b="0" i="0" u="none" strike="noStrike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indent="-228600" fontAlgn="base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Concepts</a:t>
            </a:r>
            <a:r>
              <a:rPr lang="en-US" sz="2400" b="0" i="0" u="none" strike="noStrike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included :</a:t>
            </a:r>
            <a:endParaRPr lang="en-US" sz="2400" b="0" i="0" u="none" strike="noStrike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marL="742950" lvl="1" indent="-228600" fontAlgn="base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Arrays, Recursion, Stack</a:t>
            </a:r>
            <a:endParaRPr lang="en-US" sz="2400" b="1" i="0" u="none" strike="noStrike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33502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94651E-6E47-4219-AC49-09406BA30739}"/>
              </a:ext>
            </a:extLst>
          </p:cNvPr>
          <p:cNvSpPr txBox="1"/>
          <p:nvPr/>
        </p:nvSpPr>
        <p:spPr>
          <a:xfrm>
            <a:off x="827048" y="1657815"/>
            <a:ext cx="3810000" cy="3505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Reason for choosing DFS</a:t>
            </a:r>
            <a:endParaRPr lang="en-US" sz="4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27420-1E20-4FEF-9610-96D68F0849D4}"/>
              </a:ext>
            </a:extLst>
          </p:cNvPr>
          <p:cNvSpPr txBox="1"/>
          <p:nvPr/>
        </p:nvSpPr>
        <p:spPr>
          <a:xfrm>
            <a:off x="4057190" y="1323278"/>
            <a:ext cx="7311478" cy="41185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342900" lvl="0" indent="-228600">
              <a:lnSpc>
                <a:spcPct val="90000"/>
              </a:lnSpc>
              <a:spcAft>
                <a:spcPts val="800"/>
              </a:spcAft>
              <a:buSzPts val="2000"/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This algorithm finds </a:t>
            </a:r>
            <a:r>
              <a:rPr lang="en-US" sz="2000" b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minimal path</a:t>
            </a: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among the all.</a:t>
            </a:r>
            <a:endParaRPr lang="en-US" sz="2000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lvl="0" indent="-228600">
              <a:lnSpc>
                <a:spcPct val="90000"/>
              </a:lnSpc>
              <a:spcAft>
                <a:spcPts val="800"/>
              </a:spcAft>
              <a:buSzPts val="2000"/>
              <a:buFont typeface="Arial" panose="020B0604020202020204" pitchFamily="34" charset="0"/>
              <a:buChar char="•"/>
            </a:pPr>
            <a:endParaRPr lang="en-US" sz="2000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800"/>
              </a:spcAft>
              <a:buSzPts val="2000"/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</a:rPr>
              <a:t> </a:t>
            </a: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The major advantage of the backtracking algorithm is </a:t>
            </a:r>
            <a:r>
              <a:rPr lang="en-US" sz="2000" b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the ability to find and count all the possible solutions rather than just one while offering decent speed</a:t>
            </a: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. In fact</a:t>
            </a: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</a:rPr>
              <a:t>,</a:t>
            </a: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this is the reason it is so widely used.</a:t>
            </a:r>
            <a:endParaRPr lang="en-US" sz="2000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800"/>
              </a:spcAft>
              <a:buSzPts val="2000"/>
              <a:buFont typeface="Arial" panose="020B0604020202020204" pitchFamily="34" charset="0"/>
              <a:buChar char="•"/>
            </a:pPr>
            <a:endParaRPr lang="en-US" sz="2000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800"/>
              </a:spcAft>
              <a:buSzPts val="2000"/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</a:rPr>
              <a:t> </a:t>
            </a: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Mazes generated with a depth-first search have a </a:t>
            </a:r>
            <a:r>
              <a:rPr lang="en-US" sz="2000" b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low branching factor</a:t>
            </a: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and contain many long corridors, because the algorithm explores as far as possible along each branch before backtracking.</a:t>
            </a:r>
            <a:endParaRPr lang="en-US" sz="2000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800"/>
              </a:spcAft>
              <a:buSzPts val="2000"/>
              <a:buFont typeface="Arial" panose="020B0604020202020204" pitchFamily="34" charset="0"/>
              <a:buChar char="•"/>
            </a:pPr>
            <a:endParaRPr lang="en-US" sz="2000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800"/>
              </a:spcAft>
              <a:buSzPts val="2000"/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This algorithm also </a:t>
            </a:r>
            <a:r>
              <a:rPr lang="en-US" sz="2000" b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handles dead ends.</a:t>
            </a:r>
            <a:endParaRPr lang="en-US" sz="2000" b="1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800"/>
              </a:spcAft>
              <a:buSzPts val="2000"/>
              <a:buFont typeface="Arial" panose="020B0604020202020204" pitchFamily="34" charset="0"/>
              <a:buChar char="•"/>
            </a:pPr>
            <a:endParaRPr lang="en-US" sz="1500">
              <a:solidFill>
                <a:schemeClr val="tx1">
                  <a:alpha val="55000"/>
                </a:schemeClr>
              </a:solidFill>
              <a:effectLst/>
            </a:endParaRPr>
          </a:p>
          <a:p>
            <a:pPr marL="342900" lvl="0" indent="-228600">
              <a:lnSpc>
                <a:spcPct val="90000"/>
              </a:lnSpc>
              <a:spcAft>
                <a:spcPts val="800"/>
              </a:spcAft>
              <a:buSzPts val="2000"/>
              <a:buFont typeface="Arial" panose="020B0604020202020204" pitchFamily="34" charset="0"/>
              <a:buChar char="•"/>
            </a:pPr>
            <a:endParaRPr lang="en-US" sz="150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75596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9CD99C-4E69-4961-9D7B-F1BF90B0268A}"/>
              </a:ext>
            </a:extLst>
          </p:cNvPr>
          <p:cNvSpPr txBox="1"/>
          <p:nvPr/>
        </p:nvSpPr>
        <p:spPr>
          <a:xfrm>
            <a:off x="357326" y="149424"/>
            <a:ext cx="5599591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-IN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Time Complexity Of</a:t>
            </a:r>
            <a:r>
              <a:rPr lang="en-IN" sz="4000" b="1">
                <a:latin typeface="calibri light"/>
                <a:cs typeface="calibri light"/>
              </a:rPr>
              <a:t> </a:t>
            </a:r>
            <a:r>
              <a:rPr kumimoji="0" lang="en-IN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 DFS</a:t>
            </a:r>
            <a:endParaRPr lang="en-IN" sz="4000">
              <a:latin typeface="calibri light"/>
              <a:cs typeface="calibri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55451A-818B-4E16-8B43-345C3E5980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6" t="2363" r="1836"/>
          <a:stretch/>
        </p:blipFill>
        <p:spPr>
          <a:xfrm>
            <a:off x="408878" y="1321870"/>
            <a:ext cx="8309338" cy="5386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07471A-BF7F-4AC6-85E9-6D7AD733A821}"/>
              </a:ext>
            </a:extLst>
          </p:cNvPr>
          <p:cNvSpPr txBox="1"/>
          <p:nvPr/>
        </p:nvSpPr>
        <p:spPr>
          <a:xfrm>
            <a:off x="9039686" y="2829302"/>
            <a:ext cx="297254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At resolution 16x16: </a:t>
            </a:r>
            <a:r>
              <a:rPr lang="en-US" sz="140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RecBack</a:t>
            </a:r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 has intermediate completion time.</a:t>
            </a:r>
          </a:p>
          <a:p>
            <a:endParaRPr 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At all other resolutions: </a:t>
            </a:r>
            <a:r>
              <a:rPr lang="en-US" sz="140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RecBack</a:t>
            </a:r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 has the longest completion time, </a:t>
            </a:r>
            <a:r>
              <a:rPr lang="en-US" sz="140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RecDiv</a:t>
            </a:r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 has intermediate completion time, and Prims has the shortest completion time.</a:t>
            </a:r>
            <a:endParaRPr lang="en-IN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79740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12809F-CE43-4054-A987-D538ADDA2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5112" y="423251"/>
            <a:ext cx="6631630" cy="44801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9880AC-F2BA-4406-8C44-7A62DB404E06}"/>
              </a:ext>
            </a:extLst>
          </p:cNvPr>
          <p:cNvSpPr txBox="1"/>
          <p:nvPr/>
        </p:nvSpPr>
        <p:spPr>
          <a:xfrm>
            <a:off x="250884" y="1830359"/>
            <a:ext cx="5211716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b="1" u="none" strike="noStrike">
                <a:effectLst/>
                <a:latin typeface="Times New Roman"/>
                <a:cs typeface="Times New Roman"/>
              </a:rPr>
              <a:t>1) </a:t>
            </a:r>
            <a:r>
              <a:rPr lang="en-US" sz="2000" u="none" strike="noStrike">
                <a:effectLst/>
                <a:latin typeface="Times New Roman"/>
                <a:cs typeface="Times New Roman"/>
              </a:rPr>
              <a:t>Make the initial cell the current cell and mark it as visited.</a:t>
            </a:r>
            <a:r>
              <a:rPr lang="en-US" sz="2000" u="none" strike="noStrike">
                <a:solidFill>
                  <a:srgbClr val="FFFFFF"/>
                </a:solidFill>
                <a:effectLst/>
                <a:latin typeface="Times New Roman"/>
                <a:cs typeface="Times New Roman"/>
              </a:rPr>
              <a:t>.</a:t>
            </a:r>
            <a:endParaRPr lang="en-IN" sz="2000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0C7BEE-0344-4189-8D20-A4E3BB23DF17}"/>
              </a:ext>
            </a:extLst>
          </p:cNvPr>
          <p:cNvSpPr txBox="1"/>
          <p:nvPr/>
        </p:nvSpPr>
        <p:spPr>
          <a:xfrm>
            <a:off x="602005" y="606751"/>
            <a:ext cx="3326906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-IN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Steps Involved</a:t>
            </a:r>
            <a:endParaRPr lang="en-IN" sz="4000">
              <a:latin typeface="calibri light"/>
              <a:cs typeface="calibri ligh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47EC47-5D4A-4A73-8564-8739B6E6CB29}"/>
              </a:ext>
            </a:extLst>
          </p:cNvPr>
          <p:cNvSpPr txBox="1"/>
          <p:nvPr/>
        </p:nvSpPr>
        <p:spPr>
          <a:xfrm>
            <a:off x="250885" y="3159727"/>
            <a:ext cx="5211716" cy="327269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>
                <a:effectLst/>
                <a:latin typeface="Times New Roman"/>
                <a:cs typeface="Times New Roman"/>
              </a:rPr>
              <a:t>2</a:t>
            </a:r>
            <a:r>
              <a:rPr lang="en-US" sz="2000" b="1" u="none" strike="noStrike">
                <a:effectLst/>
                <a:latin typeface="Times New Roman"/>
                <a:cs typeface="Times New Roman"/>
              </a:rPr>
              <a:t>) While there are unvisited cells</a:t>
            </a:r>
            <a:endParaRPr lang="en-US" sz="2000" b="0">
              <a:effectLst/>
              <a:latin typeface="Times New Roman"/>
              <a:cs typeface="Times New Roman"/>
            </a:endParaRPr>
          </a:p>
          <a:p>
            <a:pPr rtl="0" fontAlgn="base">
              <a:spcBef>
                <a:spcPts val="38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u="none" strike="noStrike">
                <a:effectLst/>
                <a:latin typeface="Times New Roman"/>
                <a:cs typeface="Times New Roman"/>
              </a:rPr>
              <a:t>If the current cell has neighbors which have not been visited.</a:t>
            </a:r>
          </a:p>
          <a:p>
            <a:pPr rtl="0" fontAlgn="base">
              <a:spcBef>
                <a:spcPts val="13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u="none" strike="noStrike">
                <a:effectLst/>
                <a:latin typeface="Times New Roman"/>
                <a:cs typeface="Times New Roman"/>
              </a:rPr>
              <a:t>Randomly choose any one of the unvisited neighbors.</a:t>
            </a:r>
          </a:p>
          <a:p>
            <a:pPr rtl="0" fontAlgn="base">
              <a:spcBef>
                <a:spcPts val="13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u="none" strike="noStrike">
                <a:effectLst/>
                <a:latin typeface="Times New Roman"/>
                <a:cs typeface="Times New Roman"/>
              </a:rPr>
              <a:t>Push the current cell to the stack.</a:t>
            </a:r>
          </a:p>
          <a:p>
            <a:pPr rtl="0" fontAlgn="base">
              <a:spcBef>
                <a:spcPts val="13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u="none" strike="noStrike">
                <a:effectLst/>
                <a:latin typeface="Times New Roman"/>
                <a:cs typeface="Times New Roman"/>
              </a:rPr>
              <a:t>Remove the wall between the current cell and chosen cell.</a:t>
            </a:r>
          </a:p>
          <a:p>
            <a:pPr rtl="0" fontAlgn="base">
              <a:spcBef>
                <a:spcPts val="13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u="none" strike="noStrike">
                <a:effectLst/>
                <a:latin typeface="Times New Roman"/>
                <a:cs typeface="Times New Roman"/>
              </a:rPr>
              <a:t>Make the chosen cell the current cell and mark it as visited.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672E6A-7830-483F-8C1C-ACA1803B955F}"/>
              </a:ext>
            </a:extLst>
          </p:cNvPr>
          <p:cNvSpPr txBox="1"/>
          <p:nvPr/>
        </p:nvSpPr>
        <p:spPr>
          <a:xfrm>
            <a:off x="6225520" y="5354353"/>
            <a:ext cx="4674020" cy="107978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u="none" strike="noStrike">
                <a:effectLst/>
                <a:latin typeface="Times New Roman"/>
                <a:cs typeface="Times New Roman"/>
              </a:rPr>
              <a:t>3) Else if the stack is not empty</a:t>
            </a:r>
            <a:r>
              <a:rPr lang="en-US" sz="2000" b="0" u="none" strike="noStrike">
                <a:effectLst/>
                <a:latin typeface="Times New Roman"/>
                <a:cs typeface="Times New Roman"/>
              </a:rPr>
              <a:t> </a:t>
            </a:r>
            <a:endParaRPr lang="en-US" sz="2000" b="0">
              <a:effectLst/>
              <a:latin typeface="Times New Roman"/>
              <a:cs typeface="Times New Roman"/>
            </a:endParaRPr>
          </a:p>
          <a:p>
            <a:pPr rtl="0" fontAlgn="base">
              <a:spcBef>
                <a:spcPts val="38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u="none" strike="noStrike">
                <a:effectLst/>
                <a:latin typeface="Times New Roman"/>
                <a:cs typeface="Times New Roman"/>
              </a:rPr>
              <a:t>Pop a cell from the stack</a:t>
            </a:r>
          </a:p>
          <a:p>
            <a:pPr rtl="0" fontAlgn="base">
              <a:spcBef>
                <a:spcPts val="13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u="none" strike="noStrike">
                <a:effectLst/>
                <a:latin typeface="Times New Roman"/>
                <a:cs typeface="Times New Roman"/>
              </a:rPr>
              <a:t>Make it the current cell.</a:t>
            </a:r>
          </a:p>
        </p:txBody>
      </p:sp>
    </p:spTree>
    <p:extLst>
      <p:ext uri="{BB962C8B-B14F-4D97-AF65-F5344CB8AC3E}">
        <p14:creationId xmlns:p14="http://schemas.microsoft.com/office/powerpoint/2010/main" val="254947673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6CEC401A-BC46-41FC-AD55-F7810C3CF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287F808-5648-477A-80D6-A0F3BF6DF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0A116CF9-DCF6-4F08-B01A-D5F353F83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44D26783-C1CA-4BE1-9D40-3EA516AE3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199"/>
            <a:ext cx="11277600" cy="5943602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04FDAF-EE2D-4A59-88A5-4A2923F39685}"/>
              </a:ext>
            </a:extLst>
          </p:cNvPr>
          <p:cNvSpPr txBox="1"/>
          <p:nvPr/>
        </p:nvSpPr>
        <p:spPr>
          <a:xfrm>
            <a:off x="631901" y="765717"/>
            <a:ext cx="5276386" cy="7805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4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Grids Interpretation</a:t>
            </a:r>
            <a:endParaRPr lang="en-US" sz="4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ED9F12E-24F3-44B0-8B81-FD8726EF16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6" r="7100" b="-197"/>
          <a:stretch/>
        </p:blipFill>
        <p:spPr bwMode="auto">
          <a:xfrm>
            <a:off x="3363952" y="1999557"/>
            <a:ext cx="5460244" cy="4401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22646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14E1141-65DC-4F54-8399-7221AE6F8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96000" cy="6858000"/>
            <a:chOff x="7467600" y="0"/>
            <a:chExt cx="4724400" cy="685800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D75B897-7127-4AAC-A078-70739204B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BDCFF188-DB07-46AA-A2B3-71E936EAB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215A9370-15D3-4C30-8BA1-2059A74C9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0C475D-E9EB-43CE-9674-523EE9193916}"/>
              </a:ext>
            </a:extLst>
          </p:cNvPr>
          <p:cNvSpPr txBox="1"/>
          <p:nvPr/>
        </p:nvSpPr>
        <p:spPr>
          <a:xfrm>
            <a:off x="780586" y="1499839"/>
            <a:ext cx="4789447" cy="12161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4000" b="1" i="0" u="none" strike="noStrike" cap="none" spc="0" normalizeH="0" baseline="0" noProof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Neighbor Calculation</a:t>
            </a:r>
            <a:endParaRPr lang="en-US" sz="4000">
              <a:latin typeface="+mj-lt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1B1181-E5D5-42F0-8716-3B008DDBB576}"/>
              </a:ext>
            </a:extLst>
          </p:cNvPr>
          <p:cNvSpPr txBox="1"/>
          <p:nvPr/>
        </p:nvSpPr>
        <p:spPr>
          <a:xfrm>
            <a:off x="1012904" y="3020122"/>
            <a:ext cx="4715105" cy="17525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sz="2000" b="1" u="none" strike="noStrike" cap="none" spc="0" normalizeH="0" baseline="0" noProof="0">
                <a:ln>
                  <a:noFill/>
                </a:ln>
                <a:solidFill>
                  <a:schemeClr val="tx1">
                    <a:alpha val="55000"/>
                  </a:schemeClr>
                </a:solidFill>
                <a:effectLst/>
                <a:uLnTx/>
                <a:uFillTx/>
              </a:rPr>
              <a:t>Neighbors of (</a:t>
            </a:r>
            <a:r>
              <a:rPr kumimoji="0" lang="en-US" sz="2000" b="1" u="none" strike="noStrike" cap="none" spc="0" normalizeH="0" baseline="0" noProof="0" err="1">
                <a:ln>
                  <a:noFill/>
                </a:ln>
                <a:solidFill>
                  <a:schemeClr val="tx1">
                    <a:alpha val="55000"/>
                  </a:schemeClr>
                </a:solidFill>
                <a:effectLst/>
                <a:uLnTx/>
                <a:uFillTx/>
              </a:rPr>
              <a:t>i,j</a:t>
            </a:r>
            <a:r>
              <a:rPr kumimoji="0" lang="en-US" sz="2000" b="1" u="none" strike="noStrike" cap="none" spc="0" normalizeH="0" baseline="0" noProof="0">
                <a:ln>
                  <a:noFill/>
                </a:ln>
                <a:solidFill>
                  <a:schemeClr val="tx1">
                    <a:alpha val="55000"/>
                  </a:schemeClr>
                </a:solidFill>
                <a:effectLst/>
                <a:uLnTx/>
                <a:uFillTx/>
              </a:rPr>
              <a:t>)</a:t>
            </a:r>
            <a:endParaRPr lang="en-US" sz="2000" b="1" u="none" strike="noStrike" cap="none" spc="0" normalizeH="0" baseline="0" noProof="0">
              <a:ln>
                <a:noFill/>
              </a:ln>
              <a:solidFill>
                <a:schemeClr val="tx1">
                  <a:alpha val="55000"/>
                </a:schemeClr>
              </a:solidFill>
              <a:effectLst/>
              <a:uLnTx/>
              <a:uFillTx/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b="1">
              <a:solidFill>
                <a:srgbClr val="000000">
                  <a:alpha val="55000"/>
                </a:srgbClr>
              </a:solidFill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tx1">
                    <a:alpha val="55000"/>
                  </a:schemeClr>
                </a:solidFill>
              </a:rPr>
              <a:t>Difference = (Current Cell - Neighbor)</a:t>
            </a:r>
            <a:endParaRPr lang="en-US" sz="2000" b="1">
              <a:solidFill>
                <a:schemeClr val="tx1">
                  <a:alpha val="55000"/>
                </a:schemeClr>
              </a:solidFill>
              <a:cs typeface="Calibri"/>
            </a:endParaRPr>
          </a:p>
        </p:txBody>
      </p:sp>
      <p:pic>
        <p:nvPicPr>
          <p:cNvPr id="2050" name="Picture 2" descr="Diagram&#10;&#10;Description automatically generated">
            <a:extLst>
              <a:ext uri="{FF2B5EF4-FFF2-40B4-BE49-F238E27FC236}">
                <a16:creationId xmlns:a16="http://schemas.microsoft.com/office/drawing/2014/main" id="{612512EB-8F07-4745-BD0A-DD7E1C9946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5" t="11149" r="43748" b="21551"/>
          <a:stretch/>
        </p:blipFill>
        <p:spPr bwMode="auto">
          <a:xfrm>
            <a:off x="5726153" y="1090083"/>
            <a:ext cx="6014606" cy="455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246678-4C8B-42B0-BE85-86184F5F4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568" y="1566363"/>
            <a:ext cx="783919" cy="80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02612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9007781-1AEE-4FE2-8527-FF7B46F12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E7F342F-8F86-41FC-A9DE-865B16F50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FA5174A-CE0B-42D0-8DA3-4E995C092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E35DE37-E5F4-4D1E-8AE0-8A7D46F3B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990600"/>
            <a:ext cx="99060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87E5CB-7E2B-4430-AECE-B848E9829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560" y="3005254"/>
            <a:ext cx="5898995" cy="84191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/>
            <a:r>
              <a:rPr lang="en-US" sz="6000" b="1" kern="1200">
                <a:latin typeface="+mj-lt"/>
                <a:ea typeface="+mj-ea"/>
                <a:cs typeface="+mj-cs"/>
              </a:rPr>
              <a:t>IMPLEMENTATION</a:t>
            </a:r>
            <a:endParaRPr lang="en-US" sz="6000" kern="120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83031160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F55B4E3-7054-4623-A0C5-F651D9B230E1}"/>
              </a:ext>
            </a:extLst>
          </p:cNvPr>
          <p:cNvSpPr txBox="1"/>
          <p:nvPr/>
        </p:nvSpPr>
        <p:spPr>
          <a:xfrm>
            <a:off x="268548" y="113913"/>
            <a:ext cx="6428176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-IN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Code: Method 1 (Generator)</a:t>
            </a:r>
            <a:endParaRPr lang="en-IN" sz="4000">
              <a:latin typeface="calibri light"/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29BA3E-EC7F-4F06-BA9C-F0F9B8D00AE6}"/>
              </a:ext>
            </a:extLst>
          </p:cNvPr>
          <p:cNvSpPr txBox="1"/>
          <p:nvPr/>
        </p:nvSpPr>
        <p:spPr>
          <a:xfrm>
            <a:off x="5870359" y="1070627"/>
            <a:ext cx="60945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 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9AB0289-8FCE-49F2-802E-761D2DE3C962}"/>
              </a:ext>
            </a:extLst>
          </p:cNvPr>
          <p:cNvCxnSpPr>
            <a:cxnSpLocks/>
          </p:cNvCxnSpPr>
          <p:nvPr/>
        </p:nvCxnSpPr>
        <p:spPr>
          <a:xfrm>
            <a:off x="5734975" y="729466"/>
            <a:ext cx="0" cy="6128534"/>
          </a:xfrm>
          <a:prstGeom prst="line">
            <a:avLst/>
          </a:prstGeom>
          <a:ln>
            <a:solidFill>
              <a:srgbClr val="FF0000"/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C132944-EC11-4920-885C-BC5A3AC5F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971" y="1006293"/>
            <a:ext cx="4039178" cy="58164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DFE8BB-70E4-469C-BD04-65F0BE725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435" y="1003811"/>
            <a:ext cx="4500716" cy="582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97699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FFE39EF-18C9-46C9-B472-0EE68B2DBC2E}"/>
              </a:ext>
            </a:extLst>
          </p:cNvPr>
          <p:cNvGrpSpPr/>
          <p:nvPr/>
        </p:nvGrpSpPr>
        <p:grpSpPr>
          <a:xfrm>
            <a:off x="4663702" y="1849470"/>
            <a:ext cx="6900512" cy="671580"/>
            <a:chOff x="0" y="927840"/>
            <a:chExt cx="6900512" cy="671580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624CD331-6023-4E2E-81AA-8DA599F4E29A}"/>
                </a:ext>
              </a:extLst>
            </p:cNvPr>
            <p:cNvSpPr/>
            <p:nvPr/>
          </p:nvSpPr>
          <p:spPr>
            <a:xfrm>
              <a:off x="0" y="927840"/>
              <a:ext cx="6900512" cy="671580"/>
            </a:xfrm>
            <a:prstGeom prst="roundRect">
              <a:avLst/>
            </a:prstGeom>
            <a:solidFill>
              <a:srgbClr val="ED7D31">
                <a:hueOff val="0"/>
                <a:satOff val="0"/>
                <a:lumOff val="0"/>
                <a:alphaOff val="0"/>
              </a:srgbClr>
            </a:solidFill>
            <a:ln w="127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</p:sp>
        <p:sp>
          <p:nvSpPr>
            <p:cNvPr id="13" name="Rectangle: Rounded Corners 4">
              <a:extLst>
                <a:ext uri="{FF2B5EF4-FFF2-40B4-BE49-F238E27FC236}">
                  <a16:creationId xmlns:a16="http://schemas.microsoft.com/office/drawing/2014/main" id="{BB846D0C-31F1-4279-98ED-1A1A99B63A44}"/>
                </a:ext>
              </a:extLst>
            </p:cNvPr>
            <p:cNvSpPr txBox="1"/>
            <p:nvPr/>
          </p:nvSpPr>
          <p:spPr>
            <a:xfrm>
              <a:off x="32784" y="960624"/>
              <a:ext cx="6834944" cy="60601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06680" tIns="106680" rIns="106680" bIns="106680" numCol="1" spcCol="1270" anchor="ctr" anchorCtr="0">
              <a:noAutofit/>
            </a:bodyPr>
            <a:lstStyle/>
            <a:p>
              <a:pPr marL="0" marR="0" lvl="0" indent="0" algn="l" defTabSz="12446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800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cs typeface="Arial" pitchFamily="34" charset="0"/>
                </a:rPr>
                <a:t>1. Divi </a:t>
              </a:r>
              <a:r>
                <a:rPr kumimoji="0" lang="en-GB" sz="2800" b="0" i="0" u="none" strike="noStrike" kern="1200" cap="none" spc="0" normalizeH="0" baseline="0" noProof="0" err="1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cs typeface="Arial" pitchFamily="34" charset="0"/>
                </a:rPr>
                <a:t>Eswar</a:t>
              </a:r>
              <a:r>
                <a:rPr kumimoji="0" lang="en-GB" sz="2800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cs typeface="Arial" pitchFamily="34" charset="0"/>
                </a:rPr>
                <a:t> Chowdary - CB.EN.U4AIE20012</a:t>
              </a:r>
              <a:endPara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cs typeface="Arial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481EC6A-6121-48D4-9260-3EE563293146}"/>
              </a:ext>
            </a:extLst>
          </p:cNvPr>
          <p:cNvGrpSpPr/>
          <p:nvPr/>
        </p:nvGrpSpPr>
        <p:grpSpPr>
          <a:xfrm>
            <a:off x="4696486" y="2601690"/>
            <a:ext cx="6900512" cy="671580"/>
            <a:chOff x="0" y="1680060"/>
            <a:chExt cx="6900512" cy="671580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65B3E03-B43A-408E-A86B-10C7F0713381}"/>
                </a:ext>
              </a:extLst>
            </p:cNvPr>
            <p:cNvSpPr/>
            <p:nvPr/>
          </p:nvSpPr>
          <p:spPr>
            <a:xfrm>
              <a:off x="0" y="1680060"/>
              <a:ext cx="6900512" cy="671580"/>
            </a:xfrm>
            <a:prstGeom prst="roundRect">
              <a:avLst/>
            </a:prstGeom>
            <a:solidFill>
              <a:srgbClr val="ED7D31">
                <a:hueOff val="-363841"/>
                <a:satOff val="-20982"/>
                <a:lumOff val="2157"/>
                <a:alphaOff val="0"/>
              </a:srgbClr>
            </a:solidFill>
            <a:ln w="127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</p:sp>
        <p:sp>
          <p:nvSpPr>
            <p:cNvPr id="11" name="Rectangle: Rounded Corners 6">
              <a:extLst>
                <a:ext uri="{FF2B5EF4-FFF2-40B4-BE49-F238E27FC236}">
                  <a16:creationId xmlns:a16="http://schemas.microsoft.com/office/drawing/2014/main" id="{0770A5AA-D319-48F1-B50E-647AD4C1C907}"/>
                </a:ext>
              </a:extLst>
            </p:cNvPr>
            <p:cNvSpPr txBox="1"/>
            <p:nvPr/>
          </p:nvSpPr>
          <p:spPr>
            <a:xfrm>
              <a:off x="32784" y="1712844"/>
              <a:ext cx="6834944" cy="60601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06680" tIns="106680" rIns="106680" bIns="106680" numCol="1" spcCol="1270" anchor="ctr" anchorCtr="0">
              <a:noAutofit/>
            </a:bodyPr>
            <a:lstStyle/>
            <a:p>
              <a:pPr marL="0" marR="0" lvl="0" indent="0" algn="l" defTabSz="12446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800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cs typeface="Arial" pitchFamily="34" charset="0"/>
                </a:rPr>
                <a:t>2. Dinesh Kumar M R - CB.EN.U4AIE20011</a:t>
              </a:r>
              <a:endPara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cs typeface="Arial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B6EF48F-452C-4F86-8969-0CE5C6A510E2}"/>
              </a:ext>
            </a:extLst>
          </p:cNvPr>
          <p:cNvGrpSpPr/>
          <p:nvPr/>
        </p:nvGrpSpPr>
        <p:grpSpPr>
          <a:xfrm>
            <a:off x="4696486" y="3353910"/>
            <a:ext cx="6900512" cy="671580"/>
            <a:chOff x="0" y="2432280"/>
            <a:chExt cx="6900512" cy="671580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72324C2-F4E6-489D-8071-8694233EACF3}"/>
                </a:ext>
              </a:extLst>
            </p:cNvPr>
            <p:cNvSpPr/>
            <p:nvPr/>
          </p:nvSpPr>
          <p:spPr>
            <a:xfrm>
              <a:off x="0" y="2432280"/>
              <a:ext cx="6900512" cy="671580"/>
            </a:xfrm>
            <a:prstGeom prst="roundRect">
              <a:avLst/>
            </a:prstGeom>
            <a:solidFill>
              <a:srgbClr val="ED7D31">
                <a:hueOff val="-727682"/>
                <a:satOff val="-41964"/>
                <a:lumOff val="4314"/>
                <a:alphaOff val="0"/>
              </a:srgbClr>
            </a:solidFill>
            <a:ln w="127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97C50E7-29FD-4E39-8025-AAB58B710C16}"/>
                </a:ext>
              </a:extLst>
            </p:cNvPr>
            <p:cNvSpPr txBox="1"/>
            <p:nvPr/>
          </p:nvSpPr>
          <p:spPr>
            <a:xfrm>
              <a:off x="32784" y="2465064"/>
              <a:ext cx="6834944" cy="60601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06680" tIns="106680" rIns="106680" bIns="106680" numCol="1" spcCol="1270" anchor="ctr" anchorCtr="0">
              <a:noAutofit/>
            </a:bodyPr>
            <a:lstStyle/>
            <a:p>
              <a:pPr marL="0" marR="0" lvl="0" indent="0" algn="l" defTabSz="12446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800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cs typeface="Arial" pitchFamily="34" charset="0"/>
                </a:rPr>
                <a:t>3. B E Pranav </a:t>
              </a:r>
              <a:r>
                <a:rPr kumimoji="0" lang="en-GB" sz="2800" b="0" i="0" u="none" strike="noStrike" kern="1200" cap="none" spc="0" normalizeH="0" baseline="0" noProof="0" err="1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cs typeface="Arial" pitchFamily="34" charset="0"/>
                </a:rPr>
                <a:t>Kumaar</a:t>
              </a:r>
              <a:r>
                <a:rPr kumimoji="0" lang="en-GB" sz="2800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cs typeface="Arial" pitchFamily="34" charset="0"/>
                </a:rPr>
                <a:t> - CB.EN.U4AIE20052</a:t>
              </a:r>
              <a:endPara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cs typeface="Arial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3C52A10-39CC-49BC-915F-15CDB05D07A0}"/>
              </a:ext>
            </a:extLst>
          </p:cNvPr>
          <p:cNvGrpSpPr/>
          <p:nvPr/>
        </p:nvGrpSpPr>
        <p:grpSpPr>
          <a:xfrm>
            <a:off x="4696486" y="4106130"/>
            <a:ext cx="6900512" cy="671580"/>
            <a:chOff x="0" y="3184500"/>
            <a:chExt cx="6900512" cy="67158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453B6D0-A5AE-46A7-A6ED-33FA4E467BFA}"/>
                </a:ext>
              </a:extLst>
            </p:cNvPr>
            <p:cNvSpPr/>
            <p:nvPr/>
          </p:nvSpPr>
          <p:spPr>
            <a:xfrm>
              <a:off x="0" y="3184500"/>
              <a:ext cx="6900512" cy="671580"/>
            </a:xfrm>
            <a:prstGeom prst="roundRect">
              <a:avLst/>
            </a:prstGeom>
            <a:solidFill>
              <a:srgbClr val="ED7D31">
                <a:hueOff val="-1091522"/>
                <a:satOff val="-62946"/>
                <a:lumOff val="6471"/>
                <a:alphaOff val="0"/>
              </a:srgbClr>
            </a:solidFill>
            <a:ln w="127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</p:sp>
        <p:sp>
          <p:nvSpPr>
            <p:cNvPr id="7" name="Rectangle: Rounded Corners 10">
              <a:extLst>
                <a:ext uri="{FF2B5EF4-FFF2-40B4-BE49-F238E27FC236}">
                  <a16:creationId xmlns:a16="http://schemas.microsoft.com/office/drawing/2014/main" id="{A07514B4-4197-4CBF-91B7-C9176E4730EA}"/>
                </a:ext>
              </a:extLst>
            </p:cNvPr>
            <p:cNvSpPr txBox="1"/>
            <p:nvPr/>
          </p:nvSpPr>
          <p:spPr>
            <a:xfrm>
              <a:off x="32784" y="3217284"/>
              <a:ext cx="6834944" cy="60601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06680" tIns="106680" rIns="106680" bIns="106680" numCol="1" spcCol="1270" anchor="ctr" anchorCtr="0">
              <a:noAutofit/>
            </a:bodyPr>
            <a:lstStyle/>
            <a:p>
              <a:pPr marL="0" marR="0" lvl="0" indent="0" algn="l" defTabSz="12446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800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cs typeface="Arial" pitchFamily="34" charset="0"/>
                </a:rPr>
                <a:t>4. </a:t>
              </a:r>
              <a:r>
                <a:rPr kumimoji="0" lang="en-GB" sz="2800" b="0" i="0" u="none" strike="noStrike" kern="1200" cap="none" spc="0" normalizeH="0" baseline="0" noProof="0" err="1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cs typeface="Arial" pitchFamily="34" charset="0"/>
                </a:rPr>
                <a:t>Dabbara</a:t>
              </a:r>
              <a:r>
                <a:rPr kumimoji="0" lang="en-GB" sz="2800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cs typeface="Arial" pitchFamily="34" charset="0"/>
                </a:rPr>
                <a:t> Harsha    - CB.EN.U4AIE20010</a:t>
              </a:r>
              <a:endPara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cs typeface="Arial" pitchFamily="34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8814493-8B4E-4136-AA88-0B36582E3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116" y="870460"/>
            <a:ext cx="3208298" cy="474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74460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AAA960-1B89-4881-961F-107DF067915B}"/>
              </a:ext>
            </a:extLst>
          </p:cNvPr>
          <p:cNvSpPr txBox="1"/>
          <p:nvPr/>
        </p:nvSpPr>
        <p:spPr>
          <a:xfrm>
            <a:off x="1342747" y="1166842"/>
            <a:ext cx="49426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BEF081-72F5-4A4A-8EA1-345CF9EC4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1042" y="109962"/>
            <a:ext cx="4629916" cy="663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60933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460D47-75CD-497D-BC88-FA41997D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6858001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9009592-A5E6-4C28-98E1-2066732D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0D59619-E7E2-49E5-B842-23F79868B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6A0E474-BC1B-4020-8F1C-5DB17CF64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990600"/>
            <a:ext cx="99060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F57303-8F24-40ED-A209-D16C19CED613}"/>
              </a:ext>
            </a:extLst>
          </p:cNvPr>
          <p:cNvSpPr txBox="1"/>
          <p:nvPr/>
        </p:nvSpPr>
        <p:spPr>
          <a:xfrm>
            <a:off x="3484755" y="2995962"/>
            <a:ext cx="3854605" cy="86050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6000" b="1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EXECUTION</a:t>
            </a:r>
            <a:endParaRPr lang="en-US" sz="6000" kern="120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539754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303458-C5B5-4E99-A0E4-1E4BEE86DA92}"/>
              </a:ext>
            </a:extLst>
          </p:cNvPr>
          <p:cNvSpPr txBox="1"/>
          <p:nvPr/>
        </p:nvSpPr>
        <p:spPr>
          <a:xfrm>
            <a:off x="668045" y="344732"/>
            <a:ext cx="1844336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-IN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Output:</a:t>
            </a:r>
            <a:endParaRPr lang="en-IN" sz="4000">
              <a:latin typeface="calibri light"/>
              <a:cs typeface="calibri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152FD1-A62F-4AC8-853F-EBCB1681B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53" y="1239986"/>
            <a:ext cx="3635055" cy="17679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7C6227-E70B-416B-AD70-CF73AA9792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511" y="896755"/>
            <a:ext cx="5572227" cy="5614903"/>
          </a:xfrm>
          <a:prstGeom prst="rect">
            <a:avLst/>
          </a:prstGeom>
        </p:spPr>
      </p:pic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6B4D3DF1-03AF-4897-BB2A-7DB616769F1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153385" y="2451369"/>
            <a:ext cx="1273276" cy="2945901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30832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ED3B0FC-22BE-49C3-92E2-38DA80849BEE}"/>
              </a:ext>
            </a:extLst>
          </p:cNvPr>
          <p:cNvSpPr txBox="1"/>
          <p:nvPr/>
        </p:nvSpPr>
        <p:spPr>
          <a:xfrm>
            <a:off x="472736" y="238201"/>
            <a:ext cx="8546978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Code:</a:t>
            </a:r>
            <a:r>
              <a:rPr lang="en-IN" sz="4000" b="1" dirty="0">
                <a:latin typeface="calibri light"/>
                <a:cs typeface="calibri light"/>
              </a:rPr>
              <a:t> 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Method 2 (Generator with Solver)</a:t>
            </a:r>
            <a:endParaRPr lang="en-IN" sz="4000" dirty="0">
              <a:latin typeface="calibri light"/>
              <a:cs typeface="calibri ligh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FAB408-052D-4C71-9DAB-3CC431EA78F5}"/>
              </a:ext>
            </a:extLst>
          </p:cNvPr>
          <p:cNvCxnSpPr/>
          <p:nvPr/>
        </p:nvCxnSpPr>
        <p:spPr>
          <a:xfrm>
            <a:off x="5928064" y="985421"/>
            <a:ext cx="0" cy="5872579"/>
          </a:xfrm>
          <a:prstGeom prst="line">
            <a:avLst/>
          </a:prstGeom>
          <a:ln>
            <a:solidFill>
              <a:srgbClr val="FF0000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9" descr="Text&#10;&#10;Description automatically generated">
            <a:extLst>
              <a:ext uri="{FF2B5EF4-FFF2-40B4-BE49-F238E27FC236}">
                <a16:creationId xmlns:a16="http://schemas.microsoft.com/office/drawing/2014/main" id="{D82CFFD8-DD8C-4CD3-9474-7066C0F28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36" y="1260816"/>
            <a:ext cx="4756030" cy="5371538"/>
          </a:xfrm>
          <a:prstGeom prst="rect">
            <a:avLst/>
          </a:prstGeom>
        </p:spPr>
      </p:pic>
      <p:pic>
        <p:nvPicPr>
          <p:cNvPr id="10" name="Picture 10" descr="Text&#10;&#10;Description automatically generated">
            <a:extLst>
              <a:ext uri="{FF2B5EF4-FFF2-40B4-BE49-F238E27FC236}">
                <a16:creationId xmlns:a16="http://schemas.microsoft.com/office/drawing/2014/main" id="{44582BCC-CEC1-441C-833A-48E068069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475" y="1175965"/>
            <a:ext cx="4195314" cy="549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63015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28E44B3A-9CF0-4B32-9332-57C67CDF9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120" y="643466"/>
            <a:ext cx="3579410" cy="557106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FE4E5C36-89E1-403B-806E-C589FC990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601" y="643467"/>
            <a:ext cx="324514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1083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1AE43F-81A4-4590-9955-DE334977A336}"/>
              </a:ext>
            </a:extLst>
          </p:cNvPr>
          <p:cNvSpPr txBox="1"/>
          <p:nvPr/>
        </p:nvSpPr>
        <p:spPr>
          <a:xfrm>
            <a:off x="792331" y="415754"/>
            <a:ext cx="2110667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-IN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Output:</a:t>
            </a:r>
            <a:endParaRPr lang="en-IN" sz="4000">
              <a:latin typeface="calibri light"/>
              <a:cs typeface="calibri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B6CF3E-7F24-4AC4-A32D-AFA3112DB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100" y="1381267"/>
            <a:ext cx="4663844" cy="37722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23CDD1-318E-41C9-BF75-C499368C0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010" y="1381267"/>
            <a:ext cx="4840404" cy="37781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51154A-BDC0-42C0-AE28-EC675E54818C}"/>
              </a:ext>
            </a:extLst>
          </p:cNvPr>
          <p:cNvSpPr txBox="1"/>
          <p:nvPr/>
        </p:nvSpPr>
        <p:spPr>
          <a:xfrm>
            <a:off x="1234347" y="5658558"/>
            <a:ext cx="9728048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IN" sz="2000">
                <a:latin typeface="Times New Roman"/>
                <a:cs typeface="Times New Roman"/>
              </a:rPr>
              <a:t>We get </a:t>
            </a:r>
            <a:r>
              <a:rPr lang="en-IN" sz="2000" b="1">
                <a:latin typeface="Times New Roman"/>
                <a:cs typeface="Times New Roman"/>
              </a:rPr>
              <a:t>different outputs </a:t>
            </a:r>
            <a:r>
              <a:rPr lang="en-IN" sz="2000">
                <a:latin typeface="Times New Roman"/>
                <a:cs typeface="Times New Roman"/>
              </a:rPr>
              <a:t>each time. The above are some </a:t>
            </a:r>
            <a:r>
              <a:rPr lang="en-IN" sz="2000" b="1">
                <a:latin typeface="Times New Roman"/>
                <a:cs typeface="Times New Roman"/>
              </a:rPr>
              <a:t>sample outputs </a:t>
            </a:r>
            <a:r>
              <a:rPr lang="en-IN" sz="2000">
                <a:latin typeface="Times New Roman"/>
                <a:cs typeface="Times New Roman"/>
              </a:rPr>
              <a:t>from our Code</a:t>
            </a:r>
            <a:r>
              <a:rPr lang="en-IN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07584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0" name="Rectangle 14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38BFF1-89CD-4E1A-AFAA-684A1F930DA7}"/>
              </a:ext>
            </a:extLst>
          </p:cNvPr>
          <p:cNvSpPr txBox="1"/>
          <p:nvPr/>
        </p:nvSpPr>
        <p:spPr>
          <a:xfrm>
            <a:off x="1421780" y="2345473"/>
            <a:ext cx="3949390" cy="12656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Limitations in DFS </a:t>
            </a:r>
            <a:endParaRPr lang="en-US" sz="4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91BA6D-7157-4A89-8917-50D064D35C7A}"/>
              </a:ext>
            </a:extLst>
          </p:cNvPr>
          <p:cNvSpPr txBox="1"/>
          <p:nvPr/>
        </p:nvSpPr>
        <p:spPr>
          <a:xfrm>
            <a:off x="5181604" y="3618570"/>
            <a:ext cx="6047674" cy="156303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It needs to </a:t>
            </a:r>
            <a:r>
              <a:rPr lang="en-US" sz="2400" b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maintain a stack.</a:t>
            </a:r>
            <a:endParaRPr lang="en-US" sz="2400" b="1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95000"/>
                    <a:lumOff val="5000"/>
                  </a:schemeClr>
                </a:solidFill>
              </a:rPr>
              <a:t> </a:t>
            </a:r>
            <a:r>
              <a:rPr lang="en-US" sz="240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Backtracking Approach is </a:t>
            </a:r>
            <a:r>
              <a:rPr lang="en-US" sz="2400" b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not efficient </a:t>
            </a:r>
            <a:r>
              <a:rPr lang="en-US" sz="240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for solving </a:t>
            </a:r>
            <a:r>
              <a:rPr lang="en-US" sz="2400" b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strategic Problem.</a:t>
            </a:r>
            <a:endParaRPr lang="en-US" sz="2400" b="1">
              <a:solidFill>
                <a:schemeClr val="tx1">
                  <a:lumMod val="95000"/>
                  <a:lumOff val="5000"/>
                </a:schemeClr>
              </a:solidFill>
              <a:effectLst/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283451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C05530-95D1-47A4-8DDD-8F4551499B38}"/>
              </a:ext>
            </a:extLst>
          </p:cNvPr>
          <p:cNvSpPr txBox="1"/>
          <p:nvPr/>
        </p:nvSpPr>
        <p:spPr>
          <a:xfrm>
            <a:off x="659166" y="611062"/>
            <a:ext cx="6434091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-IN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Conclusion and Future Work</a:t>
            </a:r>
            <a:endParaRPr lang="en-IN" sz="4000">
              <a:latin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34E2C4-7B89-43E4-8E0F-CFE0FEC1640C}"/>
              </a:ext>
            </a:extLst>
          </p:cNvPr>
          <p:cNvSpPr txBox="1"/>
          <p:nvPr/>
        </p:nvSpPr>
        <p:spPr>
          <a:xfrm>
            <a:off x="315335" y="1712879"/>
            <a:ext cx="11567910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" sz="2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/>
                <a:ea typeface="+mn-lt"/>
                <a:cs typeface="Times New Roman"/>
              </a:rPr>
              <a:t>We have </a:t>
            </a:r>
            <a:r>
              <a:rPr kumimoji="0" lang="en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/>
                <a:ea typeface="+mn-lt"/>
                <a:cs typeface="Times New Roman"/>
              </a:rPr>
              <a:t>successfully</a:t>
            </a:r>
            <a:r>
              <a:rPr kumimoji="0" lang="en" sz="2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/>
                <a:ea typeface="+mn-lt"/>
                <a:cs typeface="Times New Roman"/>
              </a:rPr>
              <a:t> been able to complete a </a:t>
            </a:r>
            <a:r>
              <a:rPr kumimoji="0" lang="en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/>
                <a:ea typeface="+mn-lt"/>
                <a:cs typeface="Times New Roman"/>
              </a:rPr>
              <a:t>simulation</a:t>
            </a:r>
            <a:r>
              <a:rPr kumimoji="0" lang="en" sz="2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/>
                <a:ea typeface="+mn-lt"/>
                <a:cs typeface="Times New Roman"/>
              </a:rPr>
              <a:t> of </a:t>
            </a:r>
            <a:r>
              <a:rPr kumimoji="0" lang="en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/>
                <a:ea typeface="+mn-lt"/>
                <a:cs typeface="Times New Roman"/>
              </a:rPr>
              <a:t>Maze Generation Algorithm </a:t>
            </a:r>
            <a:r>
              <a:rPr kumimoji="0" lang="en" sz="2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/>
                <a:ea typeface="+mn-lt"/>
                <a:cs typeface="Times New Roman"/>
              </a:rPr>
              <a:t>and </a:t>
            </a:r>
            <a:r>
              <a:rPr kumimoji="0" lang="en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/>
                <a:ea typeface="+mn-lt"/>
                <a:cs typeface="Times New Roman"/>
              </a:rPr>
              <a:t>solved it.</a:t>
            </a:r>
            <a:endParaRPr lang="en-IN" sz="2000" b="1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F8AD24-F1AA-4532-BF2B-A051AFEDB965}"/>
              </a:ext>
            </a:extLst>
          </p:cNvPr>
          <p:cNvSpPr txBox="1"/>
          <p:nvPr/>
        </p:nvSpPr>
        <p:spPr>
          <a:xfrm>
            <a:off x="659164" y="3299238"/>
            <a:ext cx="10952826" cy="286232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latin typeface="Times New Roman"/>
                <a:cs typeface="Times New Roman"/>
              </a:rPr>
              <a:t>Other </a:t>
            </a:r>
            <a:r>
              <a:rPr lang="en-US" b="1">
                <a:latin typeface="Times New Roman"/>
                <a:cs typeface="Times New Roman"/>
              </a:rPr>
              <a:t>researchers</a:t>
            </a:r>
            <a:r>
              <a:rPr lang="en-US">
                <a:latin typeface="Times New Roman"/>
                <a:cs typeface="Times New Roman"/>
              </a:rPr>
              <a:t> could try </a:t>
            </a:r>
            <a:r>
              <a:rPr lang="en-US" b="1">
                <a:latin typeface="Times New Roman"/>
                <a:cs typeface="Times New Roman"/>
              </a:rPr>
              <a:t>replicating the test results </a:t>
            </a:r>
            <a:r>
              <a:rPr lang="en-US">
                <a:latin typeface="Times New Roman"/>
                <a:cs typeface="Times New Roman"/>
              </a:rPr>
              <a:t>which would be beneficial for the relatively sparse field of </a:t>
            </a:r>
            <a:r>
              <a:rPr lang="en-US" b="1">
                <a:latin typeface="Times New Roman"/>
                <a:cs typeface="Times New Roman"/>
              </a:rPr>
              <a:t>study of mazes</a:t>
            </a:r>
            <a:r>
              <a:rPr lang="en-US">
                <a:latin typeface="Times New Roman"/>
                <a:cs typeface="Times New Roman"/>
              </a:rPr>
              <a:t>. Perhaps a metric for complexity </a:t>
            </a:r>
            <a:r>
              <a:rPr lang="en-US" b="1">
                <a:latin typeface="Times New Roman"/>
                <a:cs typeface="Times New Roman"/>
              </a:rPr>
              <a:t>better than DFS </a:t>
            </a:r>
            <a:r>
              <a:rPr lang="en-US">
                <a:latin typeface="Times New Roman"/>
                <a:cs typeface="Times New Roman"/>
              </a:rPr>
              <a:t>solver </a:t>
            </a:r>
            <a:r>
              <a:rPr lang="en-US" b="1">
                <a:latin typeface="Times New Roman"/>
                <a:cs typeface="Times New Roman"/>
              </a:rPr>
              <a:t>completion time </a:t>
            </a:r>
            <a:r>
              <a:rPr lang="en-US">
                <a:latin typeface="Times New Roman"/>
                <a:cs typeface="Times New Roman"/>
              </a:rPr>
              <a:t>could be found.</a:t>
            </a: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/>
                <a:cs typeface="Times New Roman"/>
              </a:rPr>
              <a:t>A search algorithm specifically crafted to more closely </a:t>
            </a:r>
            <a:r>
              <a:rPr lang="en-US" b="1">
                <a:latin typeface="Times New Roman"/>
                <a:cs typeface="Times New Roman"/>
              </a:rPr>
              <a:t>simulate human behavior </a:t>
            </a:r>
            <a:r>
              <a:rPr lang="en-US">
                <a:latin typeface="Times New Roman"/>
                <a:cs typeface="Times New Roman"/>
              </a:rPr>
              <a:t>(like having an imperfect memory, making it </a:t>
            </a:r>
            <a:r>
              <a:rPr lang="en-US" b="1">
                <a:latin typeface="Times New Roman"/>
                <a:cs typeface="Times New Roman"/>
              </a:rPr>
              <a:t>retread already walked paths</a:t>
            </a:r>
            <a:r>
              <a:rPr lang="en-US">
                <a:latin typeface="Times New Roman"/>
                <a:cs typeface="Times New Roman"/>
              </a:rPr>
              <a:t>).</a:t>
            </a:r>
          </a:p>
          <a:p>
            <a:endParaRPr lang="en-US">
              <a:latin typeface="Times New Roman"/>
              <a:cs typeface="Times New Roman"/>
            </a:endParaRPr>
          </a:p>
          <a:p>
            <a:r>
              <a:rPr lang="en-US">
                <a:latin typeface="Times New Roman"/>
                <a:cs typeface="Times New Roman"/>
              </a:rPr>
              <a:t>No search-algorithm that considers</a:t>
            </a:r>
            <a:r>
              <a:rPr lang="en-US" b="1">
                <a:latin typeface="Times New Roman"/>
                <a:cs typeface="Times New Roman"/>
              </a:rPr>
              <a:t> human </a:t>
            </a:r>
            <a:r>
              <a:rPr lang="en-US">
                <a:latin typeface="Times New Roman"/>
                <a:cs typeface="Times New Roman"/>
              </a:rPr>
              <a:t>has been found, therefore it would perhaps be beneficial if such an algorithm was developed, perhaps by closely observing </a:t>
            </a:r>
            <a:r>
              <a:rPr lang="en-US" b="1">
                <a:latin typeface="Times New Roman"/>
                <a:cs typeface="Times New Roman"/>
              </a:rPr>
              <a:t>humans solving mazes</a:t>
            </a:r>
            <a:r>
              <a:rPr lang="en-US">
                <a:latin typeface="Times New Roman"/>
                <a:cs typeface="Times New Roman"/>
              </a:rPr>
              <a:t>, and then translate </a:t>
            </a:r>
            <a:r>
              <a:rPr lang="en-US" b="1">
                <a:latin typeface="Times New Roman"/>
                <a:cs typeface="Times New Roman"/>
              </a:rPr>
              <a:t>the observed behavior to algorithms. </a:t>
            </a:r>
            <a:r>
              <a:rPr lang="en-US">
                <a:latin typeface="Times New Roman"/>
                <a:cs typeface="Times New Roman"/>
              </a:rPr>
              <a:t>It would provide </a:t>
            </a:r>
            <a:r>
              <a:rPr lang="en-US" b="1">
                <a:latin typeface="Times New Roman"/>
                <a:cs typeface="Times New Roman"/>
              </a:rPr>
              <a:t>more accurate </a:t>
            </a:r>
            <a:r>
              <a:rPr lang="en-US">
                <a:latin typeface="Times New Roman"/>
                <a:cs typeface="Times New Roman"/>
              </a:rPr>
              <a:t>results when measuring </a:t>
            </a:r>
            <a:r>
              <a:rPr lang="en-US" b="1">
                <a:latin typeface="Times New Roman"/>
                <a:cs typeface="Times New Roman"/>
              </a:rPr>
              <a:t>complexity of mazes and</a:t>
            </a:r>
            <a:r>
              <a:rPr lang="en-US">
                <a:latin typeface="Times New Roman"/>
                <a:cs typeface="Times New Roman"/>
              </a:rPr>
              <a:t> could perhaps prove to have </a:t>
            </a:r>
            <a:r>
              <a:rPr lang="en-US" b="1">
                <a:latin typeface="Times New Roman"/>
                <a:cs typeface="Times New Roman"/>
              </a:rPr>
              <a:t>other uses. 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5A9CF7-E829-419E-A866-FDE430639681}"/>
              </a:ext>
            </a:extLst>
          </p:cNvPr>
          <p:cNvSpPr txBox="1"/>
          <p:nvPr/>
        </p:nvSpPr>
        <p:spPr>
          <a:xfrm>
            <a:off x="659165" y="2841279"/>
            <a:ext cx="2554551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ea typeface="+mn-lt"/>
                <a:cs typeface="Times New Roman"/>
              </a:rPr>
              <a:t>For Future Work:</a:t>
            </a:r>
            <a:endParaRPr lang="en-IN" sz="2000" b="1">
              <a:latin typeface="calibri ligh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33928109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DCF59F3-53FA-4BAA-ADB0-1C583EEBD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9F1A7E4-819D-4D21-8E8B-32671A9F9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7 w 5353835"/>
              <a:gd name="connsiteY0" fmla="*/ 5273742 h 5353835"/>
              <a:gd name="connsiteX1" fmla="*/ 4938299 w 5353835"/>
              <a:gd name="connsiteY1" fmla="*/ 5273742 h 5353835"/>
              <a:gd name="connsiteX2" fmla="*/ 4858206 w 5353835"/>
              <a:gd name="connsiteY2" fmla="*/ 5353835 h 5353835"/>
              <a:gd name="connsiteX3" fmla="*/ 770600 w 5353835"/>
              <a:gd name="connsiteY3" fmla="*/ 5353835 h 5353835"/>
              <a:gd name="connsiteX4" fmla="*/ 433255 w 5353835"/>
              <a:gd name="connsiteY4" fmla="*/ 80093 h 5353835"/>
              <a:gd name="connsiteX5" fmla="*/ 51334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58206 h 5353835"/>
              <a:gd name="connsiteX8" fmla="*/ 5273742 w 5353835"/>
              <a:gd name="connsiteY8" fmla="*/ 4938299 h 5353835"/>
              <a:gd name="connsiteX9" fmla="*/ 5273742 w 5353835"/>
              <a:gd name="connsiteY9" fmla="*/ 80093 h 5353835"/>
              <a:gd name="connsiteX10" fmla="*/ 0 w 5353835"/>
              <a:gd name="connsiteY10" fmla="*/ 513348 h 5353835"/>
              <a:gd name="connsiteX11" fmla="*/ 80093 w 5353835"/>
              <a:gd name="connsiteY11" fmla="*/ 433255 h 5353835"/>
              <a:gd name="connsiteX12" fmla="*/ 80093 w 5353835"/>
              <a:gd name="connsiteY12" fmla="*/ 4663328 h 5353835"/>
              <a:gd name="connsiteX13" fmla="*/ 0 w 5353835"/>
              <a:gd name="connsiteY13" fmla="*/ 4583235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7" y="5273742"/>
                </a:moveTo>
                <a:lnTo>
                  <a:pt x="4938299" y="5273742"/>
                </a:lnTo>
                <a:lnTo>
                  <a:pt x="4858206" y="5353835"/>
                </a:lnTo>
                <a:lnTo>
                  <a:pt x="770600" y="5353835"/>
                </a:lnTo>
                <a:close/>
                <a:moveTo>
                  <a:pt x="433255" y="80093"/>
                </a:moveTo>
                <a:lnTo>
                  <a:pt x="513348" y="0"/>
                </a:lnTo>
                <a:lnTo>
                  <a:pt x="5353835" y="0"/>
                </a:lnTo>
                <a:lnTo>
                  <a:pt x="5353835" y="4858206"/>
                </a:lnTo>
                <a:lnTo>
                  <a:pt x="5273742" y="4938299"/>
                </a:lnTo>
                <a:lnTo>
                  <a:pt x="5273742" y="80093"/>
                </a:lnTo>
                <a:close/>
                <a:moveTo>
                  <a:pt x="0" y="513348"/>
                </a:moveTo>
                <a:lnTo>
                  <a:pt x="80093" y="433255"/>
                </a:lnTo>
                <a:lnTo>
                  <a:pt x="80093" y="4663328"/>
                </a:lnTo>
                <a:lnTo>
                  <a:pt x="0" y="45832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0A48E4-CB2D-479E-A26A-9170ECE9A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701" y="2452526"/>
            <a:ext cx="4248318" cy="195294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C661B50-6929-49AE-B678-D23F22C94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32420" y="678963"/>
            <a:ext cx="856138" cy="856138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A4D2597-A2FE-4B0C-BB1F-540C5F256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900915" y="580653"/>
            <a:ext cx="381459" cy="381459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A103EBF-224C-44F4-ACE5-79865767D4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303021" y="5706832"/>
            <a:ext cx="723097" cy="72309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A5F9AD-A73A-480E-A9D0-4B4234677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689149" y="6190780"/>
            <a:ext cx="322181" cy="32218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7333EA9-3447-4C0A-957A-C6D2B338C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770076" y="1316432"/>
            <a:ext cx="4225136" cy="4225134"/>
          </a:xfrm>
          <a:custGeom>
            <a:avLst/>
            <a:gdLst>
              <a:gd name="connsiteX0" fmla="*/ 0 w 4225136"/>
              <a:gd name="connsiteY0" fmla="*/ 0 h 4225134"/>
              <a:gd name="connsiteX1" fmla="*/ 4225136 w 4225136"/>
              <a:gd name="connsiteY1" fmla="*/ 0 h 4225134"/>
              <a:gd name="connsiteX2" fmla="*/ 4225136 w 4225136"/>
              <a:gd name="connsiteY2" fmla="*/ 4225134 h 4225134"/>
              <a:gd name="connsiteX3" fmla="*/ 1078619 w 4225136"/>
              <a:gd name="connsiteY3" fmla="*/ 4225134 h 4225134"/>
              <a:gd name="connsiteX4" fmla="*/ 1078619 w 4225136"/>
              <a:gd name="connsiteY4" fmla="*/ 3146517 h 4225134"/>
              <a:gd name="connsiteX5" fmla="*/ 0 w 4225136"/>
              <a:gd name="connsiteY5" fmla="*/ 3146517 h 4225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25136" h="4225134">
                <a:moveTo>
                  <a:pt x="0" y="0"/>
                </a:moveTo>
                <a:lnTo>
                  <a:pt x="4225136" y="0"/>
                </a:lnTo>
                <a:lnTo>
                  <a:pt x="4225136" y="4225134"/>
                </a:lnTo>
                <a:lnTo>
                  <a:pt x="1078619" y="4225134"/>
                </a:lnTo>
                <a:lnTo>
                  <a:pt x="1078619" y="3146517"/>
                </a:lnTo>
                <a:lnTo>
                  <a:pt x="0" y="31465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A9618409-95C3-4721-9A5D-D389D855D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7479" y="2105604"/>
            <a:ext cx="2646789" cy="2646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3783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2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5314994-6337-4875-8CF5-652CAFE83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3A2D4D6-D501-439A-9FC6-397879C46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D20BAA-1998-4EBB-AD61-13A92072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449A6C7-D15F-4AA5-BFA5-71A404B4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201"/>
            <a:ext cx="112776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F5F054-A1E4-40A8-869B-5E655880952F}"/>
              </a:ext>
            </a:extLst>
          </p:cNvPr>
          <p:cNvSpPr txBox="1"/>
          <p:nvPr/>
        </p:nvSpPr>
        <p:spPr>
          <a:xfrm>
            <a:off x="1143000" y="990599"/>
            <a:ext cx="9906000" cy="685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i="0" u="none" strike="noStrike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Overal</a:t>
            </a:r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 Session Info</a:t>
            </a:r>
            <a:endParaRPr lang="en-US" sz="4000" b="0" kern="120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E5E4F22-65DF-4009-9F87-3ED29E1E9E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894858"/>
              </p:ext>
            </p:extLst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7559259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DD41A4-E52D-4127-9CC5-AFF94FE34149}"/>
              </a:ext>
            </a:extLst>
          </p:cNvPr>
          <p:cNvSpPr txBox="1"/>
          <p:nvPr/>
        </p:nvSpPr>
        <p:spPr>
          <a:xfrm>
            <a:off x="965199" y="451932"/>
            <a:ext cx="5130795" cy="14617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i="0" u="none" strike="noStrike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What is a MAZE !?</a:t>
            </a:r>
            <a:endParaRPr lang="en-US" sz="4000" b="1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083CF3-D1F4-4267-BB97-039FB08A7426}"/>
              </a:ext>
            </a:extLst>
          </p:cNvPr>
          <p:cNvSpPr txBox="1"/>
          <p:nvPr/>
        </p:nvSpPr>
        <p:spPr>
          <a:xfrm>
            <a:off x="537737" y="2423785"/>
            <a:ext cx="5117001" cy="368491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fontAlgn="base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0" i="0" u="none" strike="noStrike">
                <a:effectLst/>
              </a:rPr>
              <a:t>A maze is </a:t>
            </a:r>
            <a:r>
              <a:rPr lang="en-US" sz="2200" b="1" i="0" u="none" strike="noStrike">
                <a:effectLst/>
              </a:rPr>
              <a:t>a path </a:t>
            </a:r>
            <a:r>
              <a:rPr lang="en-US" sz="2200" b="0" i="0" u="none" strike="noStrike">
                <a:effectLst/>
              </a:rPr>
              <a:t>or collection of paths, typically from an entrance to a goal.</a:t>
            </a:r>
            <a:r>
              <a:rPr lang="en-US" sz="2200"/>
              <a:t> </a:t>
            </a:r>
            <a:endParaRPr lang="en-US" sz="2200" b="0" i="0" u="none" strike="noStrike">
              <a:effectLst/>
            </a:endParaRPr>
          </a:p>
          <a:p>
            <a:pPr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sz="2200">
              <a:cs typeface="Calibri" panose="020F0502020204030204"/>
            </a:endParaRPr>
          </a:p>
          <a:p>
            <a:pPr>
              <a:lnSpc>
                <a:spcPct val="90000"/>
              </a:lnSpc>
            </a:pPr>
            <a:endParaRPr lang="en-US" sz="2200"/>
          </a:p>
          <a:p>
            <a:pPr indent="-22860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>
                <a:effectLst/>
              </a:rPr>
              <a:t>There should be </a:t>
            </a:r>
            <a:r>
              <a:rPr lang="en-US" sz="2200" b="1" i="0" u="none" strike="noStrike">
                <a:effectLst/>
              </a:rPr>
              <a:t>at least one way </a:t>
            </a:r>
            <a:r>
              <a:rPr lang="en-US" sz="2200" b="0" i="0" u="none" strike="noStrike">
                <a:effectLst/>
              </a:rPr>
              <a:t>to get from a designated start location to a designated end.</a:t>
            </a:r>
            <a:endParaRPr lang="en-US" sz="2200" b="0" i="0" u="none" strike="noStrike">
              <a:effectLst/>
              <a:cs typeface="Calibri"/>
            </a:endParaRPr>
          </a:p>
          <a:p>
            <a:pPr>
              <a:lnSpc>
                <a:spcPct val="90000"/>
              </a:lnSpc>
            </a:pPr>
            <a:endParaRPr lang="en-US" sz="2200">
              <a:cs typeface="Calibri"/>
            </a:endParaRPr>
          </a:p>
          <a:p>
            <a:pPr indent="-228600" fontAlgn="base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sz="2200" b="0" i="0" u="none" strike="noStrike">
                <a:effectLst/>
              </a:rPr>
              <a:t>These paths are </a:t>
            </a:r>
            <a:r>
              <a:rPr lang="en-US" sz="2200"/>
              <a:t>usually</a:t>
            </a:r>
            <a:r>
              <a:rPr lang="en-US" sz="2200" b="0" i="0" u="none" strike="noStrike">
                <a:effectLst/>
              </a:rPr>
              <a:t> </a:t>
            </a:r>
            <a:r>
              <a:rPr lang="en-US" sz="2200" b="1" i="0" u="none" strike="noStrike">
                <a:effectLst/>
              </a:rPr>
              <a:t>complex and branched.</a:t>
            </a:r>
            <a:endParaRPr lang="en-US" sz="2200" b="1">
              <a:cs typeface="Calibri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EC80A6-AE58-4E0D-A56A-BD295C0E98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142"/>
          <a:stretch/>
        </p:blipFill>
        <p:spPr>
          <a:xfrm>
            <a:off x="7535330" y="2122780"/>
            <a:ext cx="3217333" cy="318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1141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99DEF2-E919-4213-BD2A-2434FF20C77E}"/>
              </a:ext>
            </a:extLst>
          </p:cNvPr>
          <p:cNvSpPr txBox="1"/>
          <p:nvPr/>
        </p:nvSpPr>
        <p:spPr>
          <a:xfrm>
            <a:off x="801503" y="3071974"/>
            <a:ext cx="2893086" cy="919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kern="1200">
                <a:latin typeface="+mj-lt"/>
                <a:ea typeface="+mj-ea"/>
                <a:cs typeface="+mj-cs"/>
              </a:rPr>
              <a:t>Perfect</a:t>
            </a:r>
            <a:r>
              <a:rPr kumimoji="0" lang="en-US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 Maze</a:t>
            </a:r>
            <a:endParaRPr lang="en-US" sz="4000" kern="1200">
              <a:latin typeface="+mj-lt"/>
              <a:ea typeface="+mj-ea"/>
              <a:cs typeface="+mj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extBox 6">
            <a:extLst>
              <a:ext uri="{FF2B5EF4-FFF2-40B4-BE49-F238E27FC236}">
                <a16:creationId xmlns:a16="http://schemas.microsoft.com/office/drawing/2014/main" id="{9C1AA722-22B9-44DE-B13C-0029308AF2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6123276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938815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5314994-6337-4875-8CF5-652CAFE83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3A2D4D6-D501-439A-9FC6-397879C46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CD20BAA-1998-4EBB-AD61-13A92072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449A6C7-D15F-4AA5-BFA5-71A404B4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201"/>
            <a:ext cx="112776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8FC3DD-3F4E-40D3-872C-882DE2B3BDD1}"/>
              </a:ext>
            </a:extLst>
          </p:cNvPr>
          <p:cNvSpPr txBox="1"/>
          <p:nvPr/>
        </p:nvSpPr>
        <p:spPr>
          <a:xfrm>
            <a:off x="1143000" y="990599"/>
            <a:ext cx="9906000" cy="685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MAZE Generation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2E17DB9-CA64-4657-8CE1-F425F1E022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7352812"/>
              </p:ext>
            </p:extLst>
          </p:nvPr>
        </p:nvGraphicFramePr>
        <p:xfrm>
          <a:off x="676507" y="2137228"/>
          <a:ext cx="10848278" cy="39661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152332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06D93D-A406-4017-9801-DC74D290884A}"/>
              </a:ext>
            </a:extLst>
          </p:cNvPr>
          <p:cNvSpPr txBox="1"/>
          <p:nvPr/>
        </p:nvSpPr>
        <p:spPr>
          <a:xfrm>
            <a:off x="534880" y="460142"/>
            <a:ext cx="2723225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-IN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Binary Tree</a:t>
            </a:r>
            <a:endParaRPr lang="en-IN" sz="4000">
              <a:latin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BE8DF7-B6F6-4448-8CD7-34B8DB2E3478}"/>
              </a:ext>
            </a:extLst>
          </p:cNvPr>
          <p:cNvSpPr txBox="1"/>
          <p:nvPr/>
        </p:nvSpPr>
        <p:spPr>
          <a:xfrm>
            <a:off x="534880" y="1378169"/>
            <a:ext cx="668266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Choose a grid with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required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number of cells. </a:t>
            </a: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Choose a cell and remove either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north or east wall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at random. </a:t>
            </a: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Do not remove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walls for active cell change.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(Linking Vs Active Cell)</a:t>
            </a:r>
            <a:endParaRPr lang="en-I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37244B-A9CC-460E-8B4E-0BE3786D52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76" t="15208" r="23807" b="20188"/>
          <a:stretch/>
        </p:blipFill>
        <p:spPr>
          <a:xfrm>
            <a:off x="688513" y="3157287"/>
            <a:ext cx="1286669" cy="12715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22ADA1-7D3E-4B52-B9DC-B9F643CAF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8" y="3527554"/>
            <a:ext cx="548688" cy="6096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47E9C9B-D773-48E9-90AF-7B96425CED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525" t="14017" r="20819" b="13303"/>
          <a:stretch/>
        </p:blipFill>
        <p:spPr>
          <a:xfrm>
            <a:off x="2593920" y="3151215"/>
            <a:ext cx="1348165" cy="13514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FE40E48-5703-4E78-A2B2-3CA111D221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245" t="13385" r="20331" b="16075"/>
          <a:stretch/>
        </p:blipFill>
        <p:spPr>
          <a:xfrm>
            <a:off x="4546975" y="3162177"/>
            <a:ext cx="1399748" cy="13405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1B52A3-3202-498F-91A7-695D83DFDFD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195" t="14208" r="23117" b="13983"/>
          <a:stretch/>
        </p:blipFill>
        <p:spPr>
          <a:xfrm>
            <a:off x="6590778" y="3157971"/>
            <a:ext cx="1399748" cy="13763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120254-FE58-4CC9-819D-972DCBE2F10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914" t="16488" r="30756" b="14980"/>
          <a:stretch/>
        </p:blipFill>
        <p:spPr>
          <a:xfrm>
            <a:off x="8607246" y="3165796"/>
            <a:ext cx="1409392" cy="13763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FDA09F-56DB-448D-8401-8B5B641495C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2851" t="14464" r="23949" b="17626"/>
          <a:stretch/>
        </p:blipFill>
        <p:spPr>
          <a:xfrm>
            <a:off x="10622636" y="3165796"/>
            <a:ext cx="1437655" cy="13763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497AC2-93DD-46A9-9E75-9772E393F72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4236" t="16037" r="23892" b="13636"/>
          <a:stretch/>
        </p:blipFill>
        <p:spPr>
          <a:xfrm>
            <a:off x="9741698" y="5228947"/>
            <a:ext cx="1494480" cy="14825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C36BE41-D3E7-4D7B-AE50-FACFC2C164B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4783" t="11570" r="30634" b="19810"/>
          <a:stretch/>
        </p:blipFill>
        <p:spPr>
          <a:xfrm>
            <a:off x="7297220" y="5196267"/>
            <a:ext cx="1494479" cy="1494480"/>
          </a:xfrm>
          <a:prstGeom prst="rect">
            <a:avLst/>
          </a:prstGeom>
        </p:spPr>
      </p:pic>
      <p:pic>
        <p:nvPicPr>
          <p:cNvPr id="17" name="Graphic 16" descr="Arrow Slight curve">
            <a:extLst>
              <a:ext uri="{FF2B5EF4-FFF2-40B4-BE49-F238E27FC236}">
                <a16:creationId xmlns:a16="http://schemas.microsoft.com/office/drawing/2014/main" id="{6C39C327-00CE-4DF3-A077-1AECAF83544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973365" y="3538020"/>
            <a:ext cx="577879" cy="57787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EE43503-2753-4C9B-80D6-A875E7F7D81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968914" y="3564390"/>
            <a:ext cx="579170" cy="57917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A13FDD7-E97E-42C7-97E5-BF59F4AC5D7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84273" y="3564390"/>
            <a:ext cx="579170" cy="5791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0230248-8E10-4A05-8CB4-C6E9009911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028076" y="3564390"/>
            <a:ext cx="579170" cy="5791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7E244AD-FEE4-4BF4-9DC9-A11023772D7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043466" y="3564390"/>
            <a:ext cx="579170" cy="579170"/>
          </a:xfrm>
          <a:prstGeom prst="rect">
            <a:avLst/>
          </a:prstGeom>
        </p:spPr>
      </p:pic>
      <p:pic>
        <p:nvPicPr>
          <p:cNvPr id="23" name="Graphic 22" descr="Arrow Straight">
            <a:extLst>
              <a:ext uri="{FF2B5EF4-FFF2-40B4-BE49-F238E27FC236}">
                <a16:creationId xmlns:a16="http://schemas.microsoft.com/office/drawing/2014/main" id="{6E8DB1B5-F44C-483A-8932-0422472D378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895443" y="5595064"/>
            <a:ext cx="738428" cy="738428"/>
          </a:xfrm>
          <a:prstGeom prst="rect">
            <a:avLst/>
          </a:prstGeom>
        </p:spPr>
      </p:pic>
      <p:pic>
        <p:nvPicPr>
          <p:cNvPr id="25" name="Graphic 24" descr="Back RTL">
            <a:extLst>
              <a:ext uri="{FF2B5EF4-FFF2-40B4-BE49-F238E27FC236}">
                <a16:creationId xmlns:a16="http://schemas.microsoft.com/office/drawing/2014/main" id="{10B89D80-9890-4993-A610-88118683350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7898610">
            <a:off x="11126362" y="4662430"/>
            <a:ext cx="775764" cy="77576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8721815-9835-4CAB-852F-F60236CFE9F3}"/>
              </a:ext>
            </a:extLst>
          </p:cNvPr>
          <p:cNvSpPr txBox="1"/>
          <p:nvPr/>
        </p:nvSpPr>
        <p:spPr>
          <a:xfrm>
            <a:off x="1500411" y="4730668"/>
            <a:ext cx="447021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>
                <a:solidFill>
                  <a:srgbClr val="292929"/>
                </a:solidFill>
                <a:effectLst/>
                <a:latin typeface="Rockwell" panose="02060603020205020403" pitchFamily="18" charset="0"/>
                <a:cs typeface="Times New Roman" panose="02020603050405020304" pitchFamily="18" charset="0"/>
              </a:rPr>
              <a:t>Steps Involved</a:t>
            </a:r>
          </a:p>
          <a:p>
            <a:pPr algn="l"/>
            <a:endParaRPr lang="en-US" b="1" i="0">
              <a:solidFill>
                <a:srgbClr val="292929"/>
              </a:solidFill>
              <a:effectLst/>
              <a:latin typeface="Rockwell" panose="02060603020205020403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each existing cell in the grid: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Get if they exist, </a:t>
            </a:r>
            <a:r>
              <a:rPr lang="en-US" b="1" i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north or west</a:t>
            </a:r>
            <a:r>
              <a:rPr lang="en-US" b="0" i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neighbors.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2. </a:t>
            </a:r>
            <a:r>
              <a:rPr lang="en-US" b="1" i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Toss a coin</a:t>
            </a:r>
            <a:r>
              <a:rPr lang="en-US" b="0" i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to connect with one of them.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>
              <a:solidFill>
                <a:srgbClr val="29292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is already </a:t>
            </a:r>
            <a:r>
              <a:rPr lang="en-US" b="1" i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done!</a:t>
            </a:r>
            <a:endParaRPr lang="en-US" b="0" i="0">
              <a:solidFill>
                <a:srgbClr val="29292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50533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10898C-7CDA-43AA-938A-FF9B6B43A7A5}"/>
              </a:ext>
            </a:extLst>
          </p:cNvPr>
          <p:cNvSpPr txBox="1"/>
          <p:nvPr/>
        </p:nvSpPr>
        <p:spPr>
          <a:xfrm>
            <a:off x="703554" y="389120"/>
            <a:ext cx="5111319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en-IN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cs typeface="calibri light"/>
              </a:rPr>
              <a:t>Side Winger Algorithm</a:t>
            </a:r>
            <a:endParaRPr lang="en-IN" sz="4000">
              <a:latin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401FEA-194C-47A1-935F-A53ED58C8293}"/>
              </a:ext>
            </a:extLst>
          </p:cNvPr>
          <p:cNvSpPr txBox="1"/>
          <p:nvPr/>
        </p:nvSpPr>
        <p:spPr>
          <a:xfrm>
            <a:off x="703554" y="1341028"/>
            <a:ext cx="8464154" cy="147732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latin typeface="Times New Roman"/>
                <a:cs typeface="Times New Roman"/>
              </a:rPr>
              <a:t>Like </a:t>
            </a:r>
            <a:r>
              <a:rPr lang="en-US" b="1">
                <a:latin typeface="Times New Roman"/>
                <a:cs typeface="Times New Roman"/>
              </a:rPr>
              <a:t>Binary Tree </a:t>
            </a:r>
            <a:r>
              <a:rPr lang="en-US">
                <a:latin typeface="Times New Roman"/>
                <a:cs typeface="Times New Roman"/>
              </a:rPr>
              <a:t>but </a:t>
            </a:r>
            <a:r>
              <a:rPr lang="en-US" b="1">
                <a:latin typeface="Times New Roman"/>
                <a:cs typeface="Times New Roman"/>
              </a:rPr>
              <a:t>lesser</a:t>
            </a:r>
            <a:r>
              <a:rPr lang="en-US">
                <a:latin typeface="Times New Roman"/>
                <a:cs typeface="Times New Roman"/>
              </a:rPr>
              <a:t> </a:t>
            </a:r>
            <a:r>
              <a:rPr lang="en-US" b="1">
                <a:latin typeface="Times New Roman"/>
                <a:cs typeface="Times New Roman"/>
              </a:rPr>
              <a:t>bias</a:t>
            </a:r>
            <a:r>
              <a:rPr lang="en-US">
                <a:latin typeface="Times New Roman"/>
                <a:cs typeface="Times New Roman"/>
              </a:rPr>
              <a:t>. 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/>
              <a:buChar char="•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latin typeface="Times New Roman"/>
                <a:cs typeface="Times New Roman"/>
              </a:rPr>
              <a:t>Groups the cells </a:t>
            </a:r>
            <a:r>
              <a:rPr lang="en-US">
                <a:latin typeface="Times New Roman"/>
                <a:cs typeface="Times New Roman"/>
              </a:rPr>
              <a:t>before moving north. 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/>
              <a:buChar char="•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latin typeface="Times New Roman"/>
                <a:cs typeface="Times New Roman"/>
              </a:rPr>
              <a:t>Moves </a:t>
            </a:r>
            <a:r>
              <a:rPr lang="en-US" b="1">
                <a:latin typeface="Times New Roman"/>
                <a:cs typeface="Times New Roman"/>
              </a:rPr>
              <a:t>row by row</a:t>
            </a:r>
            <a:r>
              <a:rPr lang="en-US">
                <a:latin typeface="Times New Roman"/>
                <a:cs typeface="Times New Roman"/>
              </a:rPr>
              <a:t>, need to start from one of the cells in west</a:t>
            </a:r>
            <a:r>
              <a:rPr lang="en-US"/>
              <a:t>.</a:t>
            </a:r>
            <a:endParaRPr lang="en-IN">
              <a:cs typeface="Calibri" panose="020F050202020403020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41F821-6063-4714-900D-112A84E37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073" y="3422337"/>
            <a:ext cx="1162050" cy="1114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7CD450-24AF-4775-BEF6-773DCBC0C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237" y="3422338"/>
            <a:ext cx="1162050" cy="1114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D6B43E-7239-4799-A496-D26BF7F3B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7317" y="3432190"/>
            <a:ext cx="1162050" cy="11144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F3ECF0-2020-4CCC-9B49-B069B8F5A2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6128" y="3422339"/>
            <a:ext cx="1162050" cy="11144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A12087-3567-49E3-85FA-B2AD151BBC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57440" y="3674093"/>
            <a:ext cx="548688" cy="6157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C62196-47B5-44BC-8B76-1617E7C6E3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5896" y="3699257"/>
            <a:ext cx="579170" cy="5791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8ED495-EED8-4736-8C02-EA40675030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6637" y="3699257"/>
            <a:ext cx="579170" cy="5791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5C425D8-F08C-456D-9BCF-FBA98BB31D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99985" y="3699257"/>
            <a:ext cx="579170" cy="57917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BE5D963-5E9D-441F-9A7E-532DE14323AC}"/>
              </a:ext>
            </a:extLst>
          </p:cNvPr>
          <p:cNvSpPr txBox="1"/>
          <p:nvPr/>
        </p:nvSpPr>
        <p:spPr>
          <a:xfrm>
            <a:off x="1174071" y="5060467"/>
            <a:ext cx="645184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Rockwell" panose="02060603020205020403" pitchFamily="18" charset="0"/>
                <a:ea typeface="+mn-ea"/>
                <a:cs typeface="Times New Roman" panose="02020603050405020304" pitchFamily="18" charset="0"/>
              </a:rPr>
              <a:t>Required Conditions:</a:t>
            </a:r>
          </a:p>
          <a:p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  <a:latin typeface="Rockwell" panose="02060603020205020403" pitchFamily="18" charset="0"/>
              <a:ea typeface="+mn-ea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b="1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Coin toss </a:t>
            </a:r>
            <a:r>
              <a:rPr lang="en-US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required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Requires to </a:t>
            </a:r>
            <a:r>
              <a:rPr lang="en-US" b="1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 from west </a:t>
            </a:r>
            <a:r>
              <a:rPr lang="en-US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</a:t>
            </a:r>
            <a:r>
              <a:rPr lang="en-US" b="1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 of cells.</a:t>
            </a:r>
          </a:p>
          <a:p>
            <a:pPr marL="342900" indent="-342900">
              <a:buAutoNum type="arabicPeriod"/>
            </a:pPr>
            <a:r>
              <a:rPr lang="en-US" b="1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Linking ≠ Active Cell </a:t>
            </a:r>
            <a:endParaRPr lang="en-I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00381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4D18DA-7479-4CDD-B5A9-7BD8DC82FBE3}"/>
              </a:ext>
            </a:extLst>
          </p:cNvPr>
          <p:cNvSpPr txBox="1"/>
          <p:nvPr/>
        </p:nvSpPr>
        <p:spPr>
          <a:xfrm>
            <a:off x="632535" y="509865"/>
            <a:ext cx="8351667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4000" b="1" kern="0">
                <a:latin typeface="calibri light"/>
                <a:cs typeface="Times New Roman"/>
              </a:rPr>
              <a:t>Dijkstra's</a:t>
            </a:r>
            <a:r>
              <a:rPr kumimoji="0" lang="en-IN" sz="40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calibri light"/>
                <a:cs typeface="Times New Roman"/>
              </a:rPr>
              <a:t> Algorithm (Maze Solving)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D5B3BB-CB94-4DB2-8C44-E573879D0BF5}"/>
              </a:ext>
            </a:extLst>
          </p:cNvPr>
          <p:cNvSpPr txBox="1"/>
          <p:nvPr/>
        </p:nvSpPr>
        <p:spPr>
          <a:xfrm>
            <a:off x="632535" y="1653024"/>
            <a:ext cx="9170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Solves a maze</a:t>
            </a:r>
            <a:r>
              <a:rPr lang="en-US" b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by finding the </a:t>
            </a:r>
            <a:r>
              <a:rPr lang="en-US" b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shortest path </a:t>
            </a:r>
            <a:r>
              <a:rPr lang="en-US" b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given </a:t>
            </a:r>
            <a:r>
              <a:rPr lang="en-US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starting and an end point</a:t>
            </a:r>
            <a:endParaRPr lang="en-I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7735EB-7AA9-4AF8-B053-423C0551B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35" y="2450020"/>
            <a:ext cx="8131245" cy="15850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74DF07-0AAA-40E7-AF9F-644D4DFA6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5942" y="2481156"/>
            <a:ext cx="1553961" cy="15539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A73D1D-25FA-46EC-8778-FD9BD31544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1257" y="3120171"/>
            <a:ext cx="320068" cy="2819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BCB8E4C-2758-4420-A612-F30D304C40AD}"/>
              </a:ext>
            </a:extLst>
          </p:cNvPr>
          <p:cNvSpPr txBox="1"/>
          <p:nvPr/>
        </p:nvSpPr>
        <p:spPr>
          <a:xfrm>
            <a:off x="740058" y="4407376"/>
            <a:ext cx="1018333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>
                <a:solidFill>
                  <a:srgbClr val="000000"/>
                </a:solidFill>
                <a:effectLst/>
                <a:latin typeface="Rockwell" panose="02060603020205020403" pitchFamily="18" charset="0"/>
              </a:rPr>
              <a:t>The algorithm in a nutshell:</a:t>
            </a:r>
          </a:p>
          <a:p>
            <a:endParaRPr lang="en-US" b="1" i="0">
              <a:solidFill>
                <a:srgbClr val="000000"/>
              </a:solidFill>
              <a:effectLst/>
              <a:latin typeface="Rockwell" panose="02060603020205020403" pitchFamily="18" charset="0"/>
            </a:endParaRPr>
          </a:p>
          <a:p>
            <a:r>
              <a:rPr lang="en-US" b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1) Determines the </a:t>
            </a:r>
            <a:r>
              <a:rPr lang="en-US" b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starting point </a:t>
            </a:r>
            <a:r>
              <a:rPr lang="en-US" b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of the grid (commonly the </a:t>
            </a:r>
            <a:r>
              <a:rPr lang="en-US" b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northwestern-most</a:t>
            </a:r>
            <a:r>
              <a:rPr lang="en-US" b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cell).</a:t>
            </a: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2) </a:t>
            </a:r>
            <a:r>
              <a:rPr lang="en-US" b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Find that cell’s </a:t>
            </a:r>
            <a:r>
              <a:rPr lang="en-US" b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navigable neighbors.</a:t>
            </a: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3) </a:t>
            </a:r>
            <a:r>
              <a:rPr lang="en-US" b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Repeating</a:t>
            </a:r>
            <a:r>
              <a:rPr lang="en-US" b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above steps, taking care </a:t>
            </a:r>
            <a:r>
              <a:rPr lang="en-US" b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not to revisit </a:t>
            </a:r>
            <a:r>
              <a:rPr lang="en-US" b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already-visited cells.</a:t>
            </a:r>
          </a:p>
          <a:p>
            <a:endParaRPr lang="en-US" b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b="1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6890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28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0" baseType="lpstr"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Dinesh Kumar</dc:creator>
  <cp:revision>25</cp:revision>
  <dcterms:created xsi:type="dcterms:W3CDTF">2021-08-07T09:02:09Z</dcterms:created>
  <dcterms:modified xsi:type="dcterms:W3CDTF">2021-08-09T06:14:27Z</dcterms:modified>
</cp:coreProperties>
</file>

<file path=docProps/thumbnail.jpeg>
</file>